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3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79" r:id="rId1"/>
    <p:sldMasterId id="2147483659" r:id="rId2"/>
    <p:sldMasterId id="2147483698" r:id="rId3"/>
    <p:sldMasterId id="2147483707" r:id="rId4"/>
  </p:sldMasterIdLst>
  <p:notesMasterIdLst>
    <p:notesMasterId r:id="rId40"/>
  </p:notesMasterIdLst>
  <p:sldIdLst>
    <p:sldId id="383" r:id="rId5"/>
    <p:sldId id="266" r:id="rId6"/>
    <p:sldId id="407" r:id="rId7"/>
    <p:sldId id="387" r:id="rId8"/>
    <p:sldId id="389" r:id="rId9"/>
    <p:sldId id="388" r:id="rId10"/>
    <p:sldId id="390" r:id="rId11"/>
    <p:sldId id="285" r:id="rId12"/>
    <p:sldId id="391" r:id="rId13"/>
    <p:sldId id="404" r:id="rId14"/>
    <p:sldId id="392" r:id="rId15"/>
    <p:sldId id="405" r:id="rId16"/>
    <p:sldId id="284" r:id="rId17"/>
    <p:sldId id="368" r:id="rId18"/>
    <p:sldId id="412" r:id="rId19"/>
    <p:sldId id="398" r:id="rId20"/>
    <p:sldId id="314" r:id="rId21"/>
    <p:sldId id="315" r:id="rId22"/>
    <p:sldId id="410" r:id="rId23"/>
    <p:sldId id="411" r:id="rId24"/>
    <p:sldId id="378" r:id="rId25"/>
    <p:sldId id="379" r:id="rId26"/>
    <p:sldId id="336" r:id="rId27"/>
    <p:sldId id="337" r:id="rId28"/>
    <p:sldId id="331" r:id="rId29"/>
    <p:sldId id="318" r:id="rId30"/>
    <p:sldId id="319" r:id="rId31"/>
    <p:sldId id="322" r:id="rId32"/>
    <p:sldId id="329" r:id="rId33"/>
    <p:sldId id="330" r:id="rId34"/>
    <p:sldId id="327" r:id="rId35"/>
    <p:sldId id="328" r:id="rId36"/>
    <p:sldId id="408" r:id="rId37"/>
    <p:sldId id="409" r:id="rId38"/>
    <p:sldId id="406" r:id="rId39"/>
  </p:sldIdLst>
  <p:sldSz cx="12192000" cy="6858000"/>
  <p:notesSz cx="6858000" cy="9313863"/>
  <p:custDataLst>
    <p:tags r:id="rId41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Arial" charset="0"/>
        <a:ea typeface="ヒラギノ角ゴ Pro W3"/>
        <a:cs typeface="Arial" charset="0"/>
      </a:defRPr>
    </a:lvl1pPr>
    <a:lvl2pPr marL="609585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Arial" charset="0"/>
        <a:ea typeface="ヒラギノ角ゴ Pro W3"/>
        <a:cs typeface="Arial" charset="0"/>
      </a:defRPr>
    </a:lvl2pPr>
    <a:lvl3pPr marL="1219170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Arial" charset="0"/>
        <a:ea typeface="ヒラギノ角ゴ Pro W3"/>
        <a:cs typeface="Arial" charset="0"/>
      </a:defRPr>
    </a:lvl3pPr>
    <a:lvl4pPr marL="1828754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Arial" charset="0"/>
        <a:ea typeface="ヒラギノ角ゴ Pro W3"/>
        <a:cs typeface="Arial" charset="0"/>
      </a:defRPr>
    </a:lvl4pPr>
    <a:lvl5pPr marL="2438339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Arial" charset="0"/>
        <a:ea typeface="ヒラギノ角ゴ Pro W3"/>
        <a:cs typeface="Arial" charset="0"/>
      </a:defRPr>
    </a:lvl5pPr>
    <a:lvl6pPr marL="3047924" algn="l" defTabSz="1219170" rtl="0" eaLnBrk="1" latinLnBrk="0" hangingPunct="1">
      <a:defRPr sz="3200" kern="1200">
        <a:solidFill>
          <a:schemeClr val="tx1"/>
        </a:solidFill>
        <a:latin typeface="Arial" charset="0"/>
        <a:ea typeface="ヒラギノ角ゴ Pro W3"/>
        <a:cs typeface="Arial" charset="0"/>
      </a:defRPr>
    </a:lvl6pPr>
    <a:lvl7pPr marL="3657509" algn="l" defTabSz="1219170" rtl="0" eaLnBrk="1" latinLnBrk="0" hangingPunct="1">
      <a:defRPr sz="3200" kern="1200">
        <a:solidFill>
          <a:schemeClr val="tx1"/>
        </a:solidFill>
        <a:latin typeface="Arial" charset="0"/>
        <a:ea typeface="ヒラギノ角ゴ Pro W3"/>
        <a:cs typeface="Arial" charset="0"/>
      </a:defRPr>
    </a:lvl7pPr>
    <a:lvl8pPr marL="4267093" algn="l" defTabSz="1219170" rtl="0" eaLnBrk="1" latinLnBrk="0" hangingPunct="1">
      <a:defRPr sz="3200" kern="1200">
        <a:solidFill>
          <a:schemeClr val="tx1"/>
        </a:solidFill>
        <a:latin typeface="Arial" charset="0"/>
        <a:ea typeface="ヒラギノ角ゴ Pro W3"/>
        <a:cs typeface="Arial" charset="0"/>
      </a:defRPr>
    </a:lvl8pPr>
    <a:lvl9pPr marL="4876678" algn="l" defTabSz="1219170" rtl="0" eaLnBrk="1" latinLnBrk="0" hangingPunct="1">
      <a:defRPr sz="3200" kern="1200">
        <a:solidFill>
          <a:schemeClr val="tx1"/>
        </a:solidFill>
        <a:latin typeface="Arial" charset="0"/>
        <a:ea typeface="ヒラギノ角ゴ Pro W3"/>
        <a:cs typeface="Arial" charset="0"/>
      </a:defRPr>
    </a:lvl9pPr>
  </p:defaultTextStyle>
  <p:extLst>
    <p:ext uri="{521415D9-36F7-43E2-AB2F-B90AF26B5E84}">
      <p14:sectionLst xmlns:p14="http://schemas.microsoft.com/office/powerpoint/2010/main">
        <p14:section name="Cover" id="{F90F923D-C36A-7843-AA57-7CB6ED00A81D}">
          <p14:sldIdLst>
            <p14:sldId id="383"/>
            <p14:sldId id="266"/>
            <p14:sldId id="407"/>
            <p14:sldId id="387"/>
            <p14:sldId id="389"/>
            <p14:sldId id="388"/>
            <p14:sldId id="390"/>
            <p14:sldId id="285"/>
            <p14:sldId id="391"/>
            <p14:sldId id="404"/>
            <p14:sldId id="392"/>
            <p14:sldId id="405"/>
            <p14:sldId id="284"/>
            <p14:sldId id="368"/>
            <p14:sldId id="412"/>
            <p14:sldId id="398"/>
            <p14:sldId id="314"/>
            <p14:sldId id="315"/>
            <p14:sldId id="410"/>
            <p14:sldId id="411"/>
            <p14:sldId id="378"/>
            <p14:sldId id="379"/>
            <p14:sldId id="336"/>
            <p14:sldId id="337"/>
            <p14:sldId id="331"/>
            <p14:sldId id="318"/>
            <p14:sldId id="319"/>
            <p14:sldId id="322"/>
            <p14:sldId id="329"/>
            <p14:sldId id="330"/>
            <p14:sldId id="327"/>
            <p14:sldId id="328"/>
            <p14:sldId id="408"/>
            <p14:sldId id="409"/>
            <p14:sldId id="406"/>
          </p14:sldIdLst>
        </p14:section>
        <p14:section name="Light background" id="{3BF2B73F-1558-2B4C-9AB2-B8A571036ADA}">
          <p14:sldIdLst/>
        </p14:section>
        <p14:section name="Dark background" id="{2C8A0DE4-8EED-AC44-B76A-0DFF06ACAABF}">
          <p14:sldIdLst/>
        </p14:section>
        <p14:section name="Left rail" id="{FCA5E362-A1C3-0541-A63D-BE2E1D18C43D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notes" clrMode="bw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97979"/>
    <a:srgbClr val="BF5700"/>
    <a:srgbClr val="C6531F"/>
    <a:srgbClr val="C01338"/>
    <a:srgbClr val="C00000"/>
    <a:srgbClr val="79C82A"/>
    <a:srgbClr val="DE7E7A"/>
    <a:srgbClr val="D61C4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541" autoAdjust="0"/>
    <p:restoredTop sz="90898" autoAdjust="0"/>
  </p:normalViewPr>
  <p:slideViewPr>
    <p:cSldViewPr snapToGrid="0">
      <p:cViewPr varScale="1">
        <p:scale>
          <a:sx n="96" d="100"/>
          <a:sy n="96" d="100"/>
        </p:scale>
        <p:origin x="114" y="12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1355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presProps" Target="presProp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20" Type="http://schemas.openxmlformats.org/officeDocument/2006/relationships/slide" Target="slides/slide16.xml"/><Relationship Id="rId41" Type="http://schemas.openxmlformats.org/officeDocument/2006/relationships/tags" Target="tags/tag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641F129-B792-4954-BD88-A80C62332009}" type="doc">
      <dgm:prSet loTypeId="urn:microsoft.com/office/officeart/2005/8/layout/pyramid1" loCatId="pyramid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en-US"/>
        </a:p>
      </dgm:t>
    </dgm:pt>
    <dgm:pt modelId="{E1186107-2227-4C51-8788-46701942DD65}">
      <dgm:prSet phldrT="[Text]" custT="1"/>
      <dgm:spPr/>
      <dgm:t>
        <a:bodyPr/>
        <a:lstStyle/>
        <a:p>
          <a:pPr>
            <a:spcAft>
              <a:spcPts val="0"/>
            </a:spcAft>
          </a:pPr>
          <a:r>
            <a:rPr lang="en-US" sz="1600"/>
            <a:t>Design</a:t>
          </a:r>
        </a:p>
        <a:p>
          <a:pPr>
            <a:spcAft>
              <a:spcPts val="0"/>
            </a:spcAft>
          </a:pPr>
          <a:r>
            <a:rPr lang="en-US" sz="1600"/>
            <a:t>Project</a:t>
          </a:r>
          <a:endParaRPr lang="en-US" sz="1600" dirty="0"/>
        </a:p>
      </dgm:t>
      <dgm:extLst>
        <a:ext uri="{E40237B7-FDA0-4F09-8148-C483321AD2D9}">
          <dgm14:cNvPr xmlns:dgm14="http://schemas.microsoft.com/office/drawing/2010/diagram" id="0" name="">
            <a:extLst>
              <a:ext uri="{C183D7F6-B498-43B3-948B-1728B52AA6E4}">
                <adec:decorative xmlns:adec="http://schemas.microsoft.com/office/drawing/2017/decorative" val="1"/>
              </a:ext>
            </a:extLst>
          </dgm14:cNvPr>
        </a:ext>
      </dgm:extLst>
    </dgm:pt>
    <dgm:pt modelId="{383EF6E4-CD94-4D53-BDC4-828D099AA0A2}" type="parTrans" cxnId="{0B126076-ABF1-4AB2-8390-C423E94D1BF9}">
      <dgm:prSet/>
      <dgm:spPr/>
      <dgm:t>
        <a:bodyPr/>
        <a:lstStyle/>
        <a:p>
          <a:endParaRPr lang="en-US"/>
        </a:p>
      </dgm:t>
    </dgm:pt>
    <dgm:pt modelId="{6EBC0CC8-22E7-4D68-8625-C2B3E3B5F882}" type="sibTrans" cxnId="{0B126076-ABF1-4AB2-8390-C423E94D1BF9}">
      <dgm:prSet/>
      <dgm:spPr/>
      <dgm:t>
        <a:bodyPr/>
        <a:lstStyle/>
        <a:p>
          <a:endParaRPr lang="en-US"/>
        </a:p>
      </dgm:t>
    </dgm:pt>
    <dgm:pt modelId="{9A6BEAB4-EBE7-4AC3-AB8E-37553ABED703}">
      <dgm:prSet phldrT="[Text]" custT="1"/>
      <dgm:spPr/>
      <dgm:t>
        <a:bodyPr/>
        <a:lstStyle/>
        <a:p>
          <a:pPr>
            <a:spcAft>
              <a:spcPts val="0"/>
            </a:spcAft>
          </a:pPr>
          <a:r>
            <a:rPr lang="en-US" sz="2800"/>
            <a:t>Engineering Science</a:t>
          </a:r>
        </a:p>
        <a:p>
          <a:pPr>
            <a:spcAft>
              <a:spcPts val="0"/>
            </a:spcAft>
          </a:pPr>
          <a:r>
            <a:rPr lang="en-US" sz="2000"/>
            <a:t>Courses and Labs</a:t>
          </a:r>
          <a:endParaRPr lang="en-US" sz="2000" dirty="0"/>
        </a:p>
      </dgm:t>
      <dgm:extLst>
        <a:ext uri="{E40237B7-FDA0-4F09-8148-C483321AD2D9}">
          <dgm14:cNvPr xmlns:dgm14="http://schemas.microsoft.com/office/drawing/2010/diagram" id="0" name="">
            <a:extLst>
              <a:ext uri="{C183D7F6-B498-43B3-948B-1728B52AA6E4}">
                <adec:decorative xmlns:adec="http://schemas.microsoft.com/office/drawing/2017/decorative" val="1"/>
              </a:ext>
            </a:extLst>
          </dgm14:cNvPr>
        </a:ext>
      </dgm:extLst>
    </dgm:pt>
    <dgm:pt modelId="{B6B8470A-0DDD-4EA0-B2C2-C55A279EF8AD}" type="parTrans" cxnId="{8F746F64-EFA0-49AE-9B36-95F7B3BD0C99}">
      <dgm:prSet/>
      <dgm:spPr/>
      <dgm:t>
        <a:bodyPr/>
        <a:lstStyle/>
        <a:p>
          <a:endParaRPr lang="en-US"/>
        </a:p>
      </dgm:t>
    </dgm:pt>
    <dgm:pt modelId="{EE04E1DF-DA1A-4F6A-9659-596E21A780A8}" type="sibTrans" cxnId="{8F746F64-EFA0-49AE-9B36-95F7B3BD0C99}">
      <dgm:prSet/>
      <dgm:spPr/>
      <dgm:t>
        <a:bodyPr/>
        <a:lstStyle/>
        <a:p>
          <a:endParaRPr lang="en-US"/>
        </a:p>
      </dgm:t>
    </dgm:pt>
    <dgm:pt modelId="{824E6CA8-C855-4839-A41B-ED80EF7A7FD2}">
      <dgm:prSet phldrT="[Text]" custT="1"/>
      <dgm:spPr/>
      <dgm:t>
        <a:bodyPr/>
        <a:lstStyle/>
        <a:p>
          <a:pPr>
            <a:spcAft>
              <a:spcPct val="35000"/>
            </a:spcAft>
          </a:pPr>
          <a:r>
            <a:rPr lang="en-US" sz="2400" baseline="0"/>
            <a:t>Foundation Courses </a:t>
          </a:r>
        </a:p>
        <a:p>
          <a:pPr>
            <a:spcAft>
              <a:spcPts val="0"/>
            </a:spcAft>
          </a:pPr>
          <a:r>
            <a:rPr lang="en-US" sz="1600" baseline="0"/>
            <a:t>Math, Science, Communications, Gen Ed, and </a:t>
          </a:r>
        </a:p>
        <a:p>
          <a:pPr>
            <a:spcAft>
              <a:spcPts val="0"/>
            </a:spcAft>
          </a:pPr>
          <a:r>
            <a:rPr lang="en-US" sz="1600" baseline="0"/>
            <a:t>Engineering Fundamentals</a:t>
          </a:r>
          <a:endParaRPr lang="en-US" sz="1600" baseline="0" dirty="0"/>
        </a:p>
      </dgm:t>
      <dgm:extLst>
        <a:ext uri="{E40237B7-FDA0-4F09-8148-C483321AD2D9}">
          <dgm14:cNvPr xmlns:dgm14="http://schemas.microsoft.com/office/drawing/2010/diagram" id="0" name="">
            <a:extLst>
              <a:ext uri="{C183D7F6-B498-43B3-948B-1728B52AA6E4}">
                <adec:decorative xmlns:adec="http://schemas.microsoft.com/office/drawing/2017/decorative" val="1"/>
              </a:ext>
            </a:extLst>
          </dgm14:cNvPr>
        </a:ext>
      </dgm:extLst>
    </dgm:pt>
    <dgm:pt modelId="{370A7CDE-6CCC-4BC8-BE27-F9DA5D7FBC4C}" type="parTrans" cxnId="{1ED27F2F-8480-48A7-A9C7-245C92C6FA21}">
      <dgm:prSet/>
      <dgm:spPr/>
      <dgm:t>
        <a:bodyPr/>
        <a:lstStyle/>
        <a:p>
          <a:endParaRPr lang="en-US"/>
        </a:p>
      </dgm:t>
    </dgm:pt>
    <dgm:pt modelId="{232A7A29-A76D-4957-9687-DF2DB07FCD81}" type="sibTrans" cxnId="{1ED27F2F-8480-48A7-A9C7-245C92C6FA21}">
      <dgm:prSet/>
      <dgm:spPr/>
      <dgm:t>
        <a:bodyPr/>
        <a:lstStyle/>
        <a:p>
          <a:endParaRPr lang="en-US"/>
        </a:p>
      </dgm:t>
    </dgm:pt>
    <dgm:pt modelId="{B04F991D-46A2-4D76-A389-EA32E461677A}">
      <dgm:prSet phldrT="[Text]" custT="1"/>
      <dgm:spPr/>
      <dgm:t>
        <a:bodyPr/>
        <a:lstStyle/>
        <a:p>
          <a:r>
            <a:rPr lang="en-US" sz="1800"/>
            <a:t>Technical Electives</a:t>
          </a:r>
        </a:p>
        <a:p>
          <a:r>
            <a:rPr lang="en-US" sz="1800"/>
            <a:t>Engineering Applications</a:t>
          </a:r>
          <a:endParaRPr lang="en-US" sz="1800" dirty="0"/>
        </a:p>
      </dgm:t>
      <dgm:extLst>
        <a:ext uri="{E40237B7-FDA0-4F09-8148-C483321AD2D9}">
          <dgm14:cNvPr xmlns:dgm14="http://schemas.microsoft.com/office/drawing/2010/diagram" id="0" name="">
            <a:extLst>
              <a:ext uri="{C183D7F6-B498-43B3-948B-1728B52AA6E4}">
                <adec:decorative xmlns:adec="http://schemas.microsoft.com/office/drawing/2017/decorative" val="1"/>
              </a:ext>
            </a:extLst>
          </dgm14:cNvPr>
        </a:ext>
      </dgm:extLst>
    </dgm:pt>
    <dgm:pt modelId="{471DF65F-6641-4C16-AF93-C7952F5DC8B1}" type="parTrans" cxnId="{6844A135-CD21-4C40-9786-25F556C35825}">
      <dgm:prSet/>
      <dgm:spPr/>
      <dgm:t>
        <a:bodyPr/>
        <a:lstStyle/>
        <a:p>
          <a:endParaRPr lang="en-US"/>
        </a:p>
      </dgm:t>
    </dgm:pt>
    <dgm:pt modelId="{851948AE-8109-4F30-816D-A388B3A22E74}" type="sibTrans" cxnId="{6844A135-CD21-4C40-9786-25F556C35825}">
      <dgm:prSet/>
      <dgm:spPr/>
      <dgm:t>
        <a:bodyPr/>
        <a:lstStyle/>
        <a:p>
          <a:endParaRPr lang="en-US"/>
        </a:p>
      </dgm:t>
    </dgm:pt>
    <dgm:pt modelId="{8D5B3B23-8EA3-484E-841E-A48AF7A3ADC1}" type="pres">
      <dgm:prSet presAssocID="{F641F129-B792-4954-BD88-A80C62332009}" presName="Name0" presStyleCnt="0">
        <dgm:presLayoutVars>
          <dgm:dir/>
          <dgm:animLvl val="lvl"/>
          <dgm:resizeHandles val="exact"/>
        </dgm:presLayoutVars>
      </dgm:prSet>
      <dgm:spPr/>
    </dgm:pt>
    <dgm:pt modelId="{5673AFAB-826A-4459-86BE-C112E35C2345}" type="pres">
      <dgm:prSet presAssocID="{E1186107-2227-4C51-8788-46701942DD65}" presName="Name8" presStyleCnt="0"/>
      <dgm:spPr/>
    </dgm:pt>
    <dgm:pt modelId="{237399D7-15BE-4DAF-AF46-A6CF138E2D04}" type="pres">
      <dgm:prSet presAssocID="{E1186107-2227-4C51-8788-46701942DD65}" presName="level" presStyleLbl="node1" presStyleIdx="0" presStyleCnt="4" custLinFactNeighborX="495" custLinFactNeighborY="-5195">
        <dgm:presLayoutVars>
          <dgm:chMax val="1"/>
          <dgm:bulletEnabled val="1"/>
        </dgm:presLayoutVars>
      </dgm:prSet>
      <dgm:spPr/>
    </dgm:pt>
    <dgm:pt modelId="{789CCA77-6D5E-4DE6-89CF-737583E118B4}" type="pres">
      <dgm:prSet presAssocID="{E1186107-2227-4C51-8788-46701942DD65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9E88D903-72C0-4926-8D4F-56B227EE522A}" type="pres">
      <dgm:prSet presAssocID="{B04F991D-46A2-4D76-A389-EA32E461677A}" presName="Name8" presStyleCnt="0"/>
      <dgm:spPr/>
    </dgm:pt>
    <dgm:pt modelId="{8D612B70-7800-4172-8A95-35CDC4CA3C2D}" type="pres">
      <dgm:prSet presAssocID="{B04F991D-46A2-4D76-A389-EA32E461677A}" presName="level" presStyleLbl="node1" presStyleIdx="1" presStyleCnt="4">
        <dgm:presLayoutVars>
          <dgm:chMax val="1"/>
          <dgm:bulletEnabled val="1"/>
        </dgm:presLayoutVars>
      </dgm:prSet>
      <dgm:spPr/>
    </dgm:pt>
    <dgm:pt modelId="{8E818085-A3C5-4AAB-AAB2-487A83A1CF5A}" type="pres">
      <dgm:prSet presAssocID="{B04F991D-46A2-4D76-A389-EA32E461677A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A79468CD-9EE1-46BA-8A77-FDD961E74C95}" type="pres">
      <dgm:prSet presAssocID="{9A6BEAB4-EBE7-4AC3-AB8E-37553ABED703}" presName="Name8" presStyleCnt="0"/>
      <dgm:spPr/>
    </dgm:pt>
    <dgm:pt modelId="{BB7A2B86-6F0E-4E80-8779-1E5B696B0853}" type="pres">
      <dgm:prSet presAssocID="{9A6BEAB4-EBE7-4AC3-AB8E-37553ABED703}" presName="level" presStyleLbl="node1" presStyleIdx="2" presStyleCnt="4">
        <dgm:presLayoutVars>
          <dgm:chMax val="1"/>
          <dgm:bulletEnabled val="1"/>
        </dgm:presLayoutVars>
      </dgm:prSet>
      <dgm:spPr/>
    </dgm:pt>
    <dgm:pt modelId="{AEFF5EF1-11E9-40C3-B511-578005016700}" type="pres">
      <dgm:prSet presAssocID="{9A6BEAB4-EBE7-4AC3-AB8E-37553ABED703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39E41186-B256-41D2-9217-7825FE2DFD70}" type="pres">
      <dgm:prSet presAssocID="{824E6CA8-C855-4839-A41B-ED80EF7A7FD2}" presName="Name8" presStyleCnt="0"/>
      <dgm:spPr/>
    </dgm:pt>
    <dgm:pt modelId="{8A02C732-D2D7-48D9-AD61-B470721CFB7B}" type="pres">
      <dgm:prSet presAssocID="{824E6CA8-C855-4839-A41B-ED80EF7A7FD2}" presName="level" presStyleLbl="node1" presStyleIdx="3" presStyleCnt="4">
        <dgm:presLayoutVars>
          <dgm:chMax val="1"/>
          <dgm:bulletEnabled val="1"/>
        </dgm:presLayoutVars>
      </dgm:prSet>
      <dgm:spPr/>
    </dgm:pt>
    <dgm:pt modelId="{7E4AE03E-40B4-44E5-AAA8-BAC98065C72C}" type="pres">
      <dgm:prSet presAssocID="{824E6CA8-C855-4839-A41B-ED80EF7A7FD2}" presName="levelTx" presStyleLbl="revTx" presStyleIdx="0" presStyleCnt="0">
        <dgm:presLayoutVars>
          <dgm:chMax val="1"/>
          <dgm:bulletEnabled val="1"/>
        </dgm:presLayoutVars>
      </dgm:prSet>
      <dgm:spPr/>
    </dgm:pt>
  </dgm:ptLst>
  <dgm:cxnLst>
    <dgm:cxn modelId="{CF54B412-F853-48DE-AC29-88459400AE78}" type="presOf" srcId="{E1186107-2227-4C51-8788-46701942DD65}" destId="{237399D7-15BE-4DAF-AF46-A6CF138E2D04}" srcOrd="0" destOrd="0" presId="urn:microsoft.com/office/officeart/2005/8/layout/pyramid1"/>
    <dgm:cxn modelId="{5CB32C17-325A-467B-94E9-C1CF32ECE163}" type="presOf" srcId="{B04F991D-46A2-4D76-A389-EA32E461677A}" destId="{8E818085-A3C5-4AAB-AAB2-487A83A1CF5A}" srcOrd="1" destOrd="0" presId="urn:microsoft.com/office/officeart/2005/8/layout/pyramid1"/>
    <dgm:cxn modelId="{1ED27F2F-8480-48A7-A9C7-245C92C6FA21}" srcId="{F641F129-B792-4954-BD88-A80C62332009}" destId="{824E6CA8-C855-4839-A41B-ED80EF7A7FD2}" srcOrd="3" destOrd="0" parTransId="{370A7CDE-6CCC-4BC8-BE27-F9DA5D7FBC4C}" sibTransId="{232A7A29-A76D-4957-9687-DF2DB07FCD81}"/>
    <dgm:cxn modelId="{6844A135-CD21-4C40-9786-25F556C35825}" srcId="{F641F129-B792-4954-BD88-A80C62332009}" destId="{B04F991D-46A2-4D76-A389-EA32E461677A}" srcOrd="1" destOrd="0" parTransId="{471DF65F-6641-4C16-AF93-C7952F5DC8B1}" sibTransId="{851948AE-8109-4F30-816D-A388B3A22E74}"/>
    <dgm:cxn modelId="{4DEE0A3C-E143-4EF7-ACCF-2E6C17B57352}" type="presOf" srcId="{F641F129-B792-4954-BD88-A80C62332009}" destId="{8D5B3B23-8EA3-484E-841E-A48AF7A3ADC1}" srcOrd="0" destOrd="0" presId="urn:microsoft.com/office/officeart/2005/8/layout/pyramid1"/>
    <dgm:cxn modelId="{8F746F64-EFA0-49AE-9B36-95F7B3BD0C99}" srcId="{F641F129-B792-4954-BD88-A80C62332009}" destId="{9A6BEAB4-EBE7-4AC3-AB8E-37553ABED703}" srcOrd="2" destOrd="0" parTransId="{B6B8470A-0DDD-4EA0-B2C2-C55A279EF8AD}" sibTransId="{EE04E1DF-DA1A-4F6A-9659-596E21A780A8}"/>
    <dgm:cxn modelId="{5DA6E168-AE60-4A81-8295-8601930DC669}" type="presOf" srcId="{E1186107-2227-4C51-8788-46701942DD65}" destId="{789CCA77-6D5E-4DE6-89CF-737583E118B4}" srcOrd="1" destOrd="0" presId="urn:microsoft.com/office/officeart/2005/8/layout/pyramid1"/>
    <dgm:cxn modelId="{0B126076-ABF1-4AB2-8390-C423E94D1BF9}" srcId="{F641F129-B792-4954-BD88-A80C62332009}" destId="{E1186107-2227-4C51-8788-46701942DD65}" srcOrd="0" destOrd="0" parTransId="{383EF6E4-CD94-4D53-BDC4-828D099AA0A2}" sibTransId="{6EBC0CC8-22E7-4D68-8625-C2B3E3B5F882}"/>
    <dgm:cxn modelId="{FCBE47CB-EBBC-48BD-A680-E5A78CCC9E42}" type="presOf" srcId="{B04F991D-46A2-4D76-A389-EA32E461677A}" destId="{8D612B70-7800-4172-8A95-35CDC4CA3C2D}" srcOrd="0" destOrd="0" presId="urn:microsoft.com/office/officeart/2005/8/layout/pyramid1"/>
    <dgm:cxn modelId="{20CBCCDA-CADC-4724-AD0C-811926CBCECD}" type="presOf" srcId="{9A6BEAB4-EBE7-4AC3-AB8E-37553ABED703}" destId="{BB7A2B86-6F0E-4E80-8779-1E5B696B0853}" srcOrd="0" destOrd="0" presId="urn:microsoft.com/office/officeart/2005/8/layout/pyramid1"/>
    <dgm:cxn modelId="{A07400EB-B008-46AF-8602-6151DB65CD1C}" type="presOf" srcId="{824E6CA8-C855-4839-A41B-ED80EF7A7FD2}" destId="{8A02C732-D2D7-48D9-AD61-B470721CFB7B}" srcOrd="0" destOrd="0" presId="urn:microsoft.com/office/officeart/2005/8/layout/pyramid1"/>
    <dgm:cxn modelId="{3E3166F2-0FA8-4E5A-9B2F-7151FEEFECBD}" type="presOf" srcId="{824E6CA8-C855-4839-A41B-ED80EF7A7FD2}" destId="{7E4AE03E-40B4-44E5-AAA8-BAC98065C72C}" srcOrd="1" destOrd="0" presId="urn:microsoft.com/office/officeart/2005/8/layout/pyramid1"/>
    <dgm:cxn modelId="{107B7DFF-4259-4BB8-B13F-B028CAB49304}" type="presOf" srcId="{9A6BEAB4-EBE7-4AC3-AB8E-37553ABED703}" destId="{AEFF5EF1-11E9-40C3-B511-578005016700}" srcOrd="1" destOrd="0" presId="urn:microsoft.com/office/officeart/2005/8/layout/pyramid1"/>
    <dgm:cxn modelId="{EC8FCC63-B4EB-4F6E-BC12-7BD947CADE3C}" type="presParOf" srcId="{8D5B3B23-8EA3-484E-841E-A48AF7A3ADC1}" destId="{5673AFAB-826A-4459-86BE-C112E35C2345}" srcOrd="0" destOrd="0" presId="urn:microsoft.com/office/officeart/2005/8/layout/pyramid1"/>
    <dgm:cxn modelId="{9DD1DD9C-6D62-4A28-8C22-C04E3407E7DD}" type="presParOf" srcId="{5673AFAB-826A-4459-86BE-C112E35C2345}" destId="{237399D7-15BE-4DAF-AF46-A6CF138E2D04}" srcOrd="0" destOrd="0" presId="urn:microsoft.com/office/officeart/2005/8/layout/pyramid1"/>
    <dgm:cxn modelId="{B9D1B29F-5973-4A87-B802-EAA3DFAE892E}" type="presParOf" srcId="{5673AFAB-826A-4459-86BE-C112E35C2345}" destId="{789CCA77-6D5E-4DE6-89CF-737583E118B4}" srcOrd="1" destOrd="0" presId="urn:microsoft.com/office/officeart/2005/8/layout/pyramid1"/>
    <dgm:cxn modelId="{40FE5375-EF6A-4705-8D56-812AB29EDE74}" type="presParOf" srcId="{8D5B3B23-8EA3-484E-841E-A48AF7A3ADC1}" destId="{9E88D903-72C0-4926-8D4F-56B227EE522A}" srcOrd="1" destOrd="0" presId="urn:microsoft.com/office/officeart/2005/8/layout/pyramid1"/>
    <dgm:cxn modelId="{73C4E986-ACBB-438F-B9D1-6302FE3157BC}" type="presParOf" srcId="{9E88D903-72C0-4926-8D4F-56B227EE522A}" destId="{8D612B70-7800-4172-8A95-35CDC4CA3C2D}" srcOrd="0" destOrd="0" presId="urn:microsoft.com/office/officeart/2005/8/layout/pyramid1"/>
    <dgm:cxn modelId="{DA4B9444-64AC-4396-9590-7B064BF28B6C}" type="presParOf" srcId="{9E88D903-72C0-4926-8D4F-56B227EE522A}" destId="{8E818085-A3C5-4AAB-AAB2-487A83A1CF5A}" srcOrd="1" destOrd="0" presId="urn:microsoft.com/office/officeart/2005/8/layout/pyramid1"/>
    <dgm:cxn modelId="{A65FD1D6-6B2D-4035-B2C0-EB08F754A3F8}" type="presParOf" srcId="{8D5B3B23-8EA3-484E-841E-A48AF7A3ADC1}" destId="{A79468CD-9EE1-46BA-8A77-FDD961E74C95}" srcOrd="2" destOrd="0" presId="urn:microsoft.com/office/officeart/2005/8/layout/pyramid1"/>
    <dgm:cxn modelId="{C9818C0F-4EA7-4DBC-80D0-803777529349}" type="presParOf" srcId="{A79468CD-9EE1-46BA-8A77-FDD961E74C95}" destId="{BB7A2B86-6F0E-4E80-8779-1E5B696B0853}" srcOrd="0" destOrd="0" presId="urn:microsoft.com/office/officeart/2005/8/layout/pyramid1"/>
    <dgm:cxn modelId="{E794B918-919A-48E4-B441-7B9C0719AA21}" type="presParOf" srcId="{A79468CD-9EE1-46BA-8A77-FDD961E74C95}" destId="{AEFF5EF1-11E9-40C3-B511-578005016700}" srcOrd="1" destOrd="0" presId="urn:microsoft.com/office/officeart/2005/8/layout/pyramid1"/>
    <dgm:cxn modelId="{081646D0-C7DD-4504-B70C-7D902A8C6720}" type="presParOf" srcId="{8D5B3B23-8EA3-484E-841E-A48AF7A3ADC1}" destId="{39E41186-B256-41D2-9217-7825FE2DFD70}" srcOrd="3" destOrd="0" presId="urn:microsoft.com/office/officeart/2005/8/layout/pyramid1"/>
    <dgm:cxn modelId="{8AE4C5DB-053F-4CAC-BDA6-DC5270FD6F6D}" type="presParOf" srcId="{39E41186-B256-41D2-9217-7825FE2DFD70}" destId="{8A02C732-D2D7-48D9-AD61-B470721CFB7B}" srcOrd="0" destOrd="0" presId="urn:microsoft.com/office/officeart/2005/8/layout/pyramid1"/>
    <dgm:cxn modelId="{2E7A43F8-81F7-4E4F-917B-003A08420205}" type="presParOf" srcId="{39E41186-B256-41D2-9217-7825FE2DFD70}" destId="{7E4AE03E-40B4-44E5-AAA8-BAC98065C72C}" srcOrd="1" destOrd="0" presId="urn:microsoft.com/office/officeart/2005/8/layout/pyramid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D8BAA86-B608-4E51-B55E-3E6FA0756324}" type="doc">
      <dgm:prSet loTypeId="urn:microsoft.com/office/officeart/2005/8/layout/venn1" loCatId="relationship" qsTypeId="urn:microsoft.com/office/officeart/2005/8/quickstyle/simple1" qsCatId="simple" csTypeId="urn:microsoft.com/office/officeart/2005/8/colors/accent1_2" csCatId="accent1" phldr="0"/>
      <dgm:spPr/>
    </dgm:pt>
    <dgm:pt modelId="{67FC18B3-0B4A-4A7C-9996-F2BA2D499720}" type="pres">
      <dgm:prSet presAssocID="{7D8BAA86-B608-4E51-B55E-3E6FA0756324}" presName="compositeShape" presStyleCnt="0">
        <dgm:presLayoutVars>
          <dgm:chMax val="7"/>
          <dgm:dir/>
          <dgm:resizeHandles val="exact"/>
        </dgm:presLayoutVars>
      </dgm:prSet>
      <dgm:spPr/>
    </dgm:pt>
  </dgm:ptLst>
  <dgm:cxnLst>
    <dgm:cxn modelId="{F0EE10C9-33A1-4B35-8B64-1A869FEAD906}" type="presOf" srcId="{7D8BAA86-B608-4E51-B55E-3E6FA0756324}" destId="{67FC18B3-0B4A-4A7C-9996-F2BA2D499720}" srcOrd="0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37399D7-15BE-4DAF-AF46-A6CF138E2D04}">
      <dsp:nvSpPr>
        <dsp:cNvPr id="0" name=""/>
        <dsp:cNvSpPr/>
      </dsp:nvSpPr>
      <dsp:spPr>
        <a:xfrm>
          <a:off x="2496276" y="0"/>
          <a:ext cx="1658710" cy="1077685"/>
        </a:xfrm>
        <a:prstGeom prst="trapezoid">
          <a:avLst>
            <a:gd name="adj" fmla="val 76957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600" kern="1200"/>
            <a:t>Design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600" kern="1200"/>
            <a:t>Project</a:t>
          </a:r>
          <a:endParaRPr lang="en-US" sz="1600" kern="1200" dirty="0"/>
        </a:p>
      </dsp:txBody>
      <dsp:txXfrm>
        <a:off x="2496276" y="0"/>
        <a:ext cx="1658710" cy="1077685"/>
      </dsp:txXfrm>
    </dsp:sp>
    <dsp:sp modelId="{8D612B70-7800-4172-8A95-35CDC4CA3C2D}">
      <dsp:nvSpPr>
        <dsp:cNvPr id="0" name=""/>
        <dsp:cNvSpPr/>
      </dsp:nvSpPr>
      <dsp:spPr>
        <a:xfrm>
          <a:off x="1658710" y="1077685"/>
          <a:ext cx="3317421" cy="1077685"/>
        </a:xfrm>
        <a:prstGeom prst="trapezoid">
          <a:avLst>
            <a:gd name="adj" fmla="val 76957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Technical Electives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Engineering Applications</a:t>
          </a:r>
          <a:endParaRPr lang="en-US" sz="1800" kern="1200" dirty="0"/>
        </a:p>
      </dsp:txBody>
      <dsp:txXfrm>
        <a:off x="2239259" y="1077685"/>
        <a:ext cx="2156323" cy="1077685"/>
      </dsp:txXfrm>
    </dsp:sp>
    <dsp:sp modelId="{BB7A2B86-6F0E-4E80-8779-1E5B696B0853}">
      <dsp:nvSpPr>
        <dsp:cNvPr id="0" name=""/>
        <dsp:cNvSpPr/>
      </dsp:nvSpPr>
      <dsp:spPr>
        <a:xfrm>
          <a:off x="829355" y="2155371"/>
          <a:ext cx="4976132" cy="1077685"/>
        </a:xfrm>
        <a:prstGeom prst="trapezoid">
          <a:avLst>
            <a:gd name="adj" fmla="val 76957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2800" kern="1200"/>
            <a:t>Engineering Science</a:t>
          </a:r>
        </a:p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2000" kern="1200"/>
            <a:t>Courses and Labs</a:t>
          </a:r>
          <a:endParaRPr lang="en-US" sz="2000" kern="1200" dirty="0"/>
        </a:p>
      </dsp:txBody>
      <dsp:txXfrm>
        <a:off x="1700178" y="2155371"/>
        <a:ext cx="3234485" cy="1077685"/>
      </dsp:txXfrm>
    </dsp:sp>
    <dsp:sp modelId="{8A02C732-D2D7-48D9-AD61-B470721CFB7B}">
      <dsp:nvSpPr>
        <dsp:cNvPr id="0" name=""/>
        <dsp:cNvSpPr/>
      </dsp:nvSpPr>
      <dsp:spPr>
        <a:xfrm>
          <a:off x="0" y="3233057"/>
          <a:ext cx="6634842" cy="1077685"/>
        </a:xfrm>
        <a:prstGeom prst="trapezoid">
          <a:avLst>
            <a:gd name="adj" fmla="val 76957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baseline="0"/>
            <a:t>Foundation Courses 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600" kern="1200" baseline="0"/>
            <a:t>Math, Science, Communications, Gen Ed, and 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600" kern="1200" baseline="0"/>
            <a:t>Engineering Fundamentals</a:t>
          </a:r>
          <a:endParaRPr lang="en-US" sz="1600" kern="1200" baseline="0" dirty="0"/>
        </a:p>
      </dsp:txBody>
      <dsp:txXfrm>
        <a:off x="1161097" y="3233057"/>
        <a:ext cx="4312647" cy="107768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656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32" tIns="45666" rIns="91332" bIns="45666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cs typeface="ヒラギノ角ゴ Pro W3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656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32" tIns="45666" rIns="91332" bIns="45666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cs typeface="ヒラギノ角ゴ Pro W3"/>
              </a:defRPr>
            </a:lvl1pPr>
          </a:lstStyle>
          <a:p>
            <a:pPr>
              <a:defRPr/>
            </a:pPr>
            <a:fld id="{F6FD56A5-6355-4B13-B783-7CC5477550B3}" type="datetimeFigureOut">
              <a:rPr lang="en-US"/>
              <a:pPr>
                <a:defRPr/>
              </a:pPr>
              <a:t>1/10/2026</a:t>
            </a:fld>
            <a:endParaRPr lang="en-US"/>
          </a:p>
        </p:txBody>
      </p:sp>
      <p:sp>
        <p:nvSpPr>
          <p:cNvPr id="1638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27025" y="700088"/>
            <a:ext cx="6203950" cy="34909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8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424085"/>
            <a:ext cx="5486400" cy="4191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32" tIns="45666" rIns="91332" bIns="4566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458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46554"/>
            <a:ext cx="2971800" cy="4656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32" tIns="45666" rIns="91332" bIns="45666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cs typeface="ヒラギノ角ゴ Pro W3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58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846554"/>
            <a:ext cx="2971800" cy="4656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32" tIns="45666" rIns="91332" bIns="45666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cs typeface="ヒラギノ角ゴ Pro W3"/>
              </a:defRPr>
            </a:lvl1pPr>
          </a:lstStyle>
          <a:p>
            <a:pPr>
              <a:defRPr/>
            </a:pPr>
            <a:fld id="{6E074355-CE0D-4C68-A6CB-C364ED71B3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909795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609585" algn="l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1219170" algn="l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828754" algn="l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2438339" algn="l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3047924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7509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7093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6678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/>
              <a:t> </a:t>
            </a:r>
            <a:r>
              <a:rPr lang="en-US" dirty="0"/>
              <a:t>While these computer science and computer engineering degrees share similar courses and are both great choices for a strong technology career,  there is a major difference to note. 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https://</a:t>
            </a:r>
            <a:r>
              <a:rPr lang="en-US" dirty="0" err="1"/>
              <a:t>www.northeastern.edu</a:t>
            </a:r>
            <a:r>
              <a:rPr lang="en-US" dirty="0"/>
              <a:t>/graduate/blog/computer-science-vs-computer-engineering/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E074355-CE0D-4C68-A6CB-C364ED71B33B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52290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600" b="0" i="0" kern="1200" dirty="0">
                <a:solidFill>
                  <a:schemeClr val="tx1"/>
                </a:solidFill>
                <a:effectLst/>
                <a:latin typeface="Calibri" pitchFamily="34" charset="0"/>
                <a:ea typeface="+mn-ea"/>
                <a:cs typeface="+mn-cs"/>
              </a:rPr>
              <a:t>Engineering and engineering technology majors are concerned with the full range of technical issues from design, development &amp; theory through construction &amp; operation. However, the engineering majors place more emphasis on the advanced design, development, technical management and theoretical end of this spectrum; while engineering technology majors focus on the manufacturing, routine design, construction and operation end. Because of this difference the engineering majors requires a significantly higher level of training in mathematics. IPFW computer engineers majors earn a minor in mathematics automatically. IPFW civil, electrical, and mechanical engineering majors can earn a minor in mathematics by taking one additional mathematics course.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E074355-CE0D-4C68-A6CB-C364ED71B33B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98789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D6A65A-1D3E-4E0C-8E73-359EA703C82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6027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im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2BB139-38A5-4741-B401-E1419E7B9C3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0400" y="1600200"/>
            <a:ext cx="10515600" cy="23368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Insert your</a:t>
            </a:r>
            <a:br>
              <a:rPr lang="en-US" dirty="0"/>
            </a:br>
            <a:r>
              <a:rPr lang="en-US" dirty="0"/>
              <a:t>headline here</a:t>
            </a:r>
            <a:br>
              <a:rPr lang="en-US" dirty="0"/>
            </a:br>
            <a:r>
              <a:rPr lang="en-US" dirty="0"/>
              <a:t>up to 3 lines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DE47C97A-3650-4947-9899-4F53E08CD710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60400" y="685800"/>
            <a:ext cx="4800600" cy="304800"/>
          </a:xfrm>
          <a:prstGeom prst="rect">
            <a:avLst/>
          </a:prstGeom>
        </p:spPr>
        <p:txBody>
          <a:bodyPr/>
          <a:lstStyle>
            <a:lvl1pPr marL="0" marR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600" b="1" i="0" cap="all" baseline="0">
                <a:solidFill>
                  <a:schemeClr val="tx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marL="0" marR="0" lvl="0" indent="0" algn="l" defTabSz="1219170" rtl="0" eaLnBrk="1" fontAlgn="auto" latinLnBrk="0" hangingPunct="1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Month 20XX</a:t>
            </a:r>
          </a:p>
        </p:txBody>
      </p:sp>
      <p:sp>
        <p:nvSpPr>
          <p:cNvPr id="12" name="Content Placeholder 10">
            <a:extLst>
              <a:ext uri="{FF2B5EF4-FFF2-40B4-BE49-F238E27FC236}">
                <a16:creationId xmlns:a16="http://schemas.microsoft.com/office/drawing/2014/main" id="{9EAF60AA-A34A-6348-BDBB-95B3DE270C2C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696686" y="5638800"/>
            <a:ext cx="3494314" cy="304800"/>
          </a:xfrm>
          <a:prstGeom prst="rect">
            <a:avLst/>
          </a:prstGeom>
        </p:spPr>
        <p:txBody>
          <a:bodyPr/>
          <a:lstStyle>
            <a:lvl1pPr marL="0" marR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400" b="0" i="0" cap="all" baseline="0">
                <a:solidFill>
                  <a:schemeClr val="tx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marL="0" marR="0" lvl="0" indent="0" algn="l" defTabSz="1219170" rtl="0" eaLnBrk="1" fontAlgn="auto" latinLnBrk="0" hangingPunct="1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Presenter or speaker name</a:t>
            </a:r>
          </a:p>
        </p:txBody>
      </p:sp>
      <p:sp>
        <p:nvSpPr>
          <p:cNvPr id="13" name="Content Placeholder 10">
            <a:extLst>
              <a:ext uri="{FF2B5EF4-FFF2-40B4-BE49-F238E27FC236}">
                <a16:creationId xmlns:a16="http://schemas.microsoft.com/office/drawing/2014/main" id="{1B48AA04-3B04-044B-9305-AFAB01FF96BF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96686" y="5867400"/>
            <a:ext cx="3494314" cy="304800"/>
          </a:xfrm>
          <a:prstGeom prst="rect">
            <a:avLst/>
          </a:prstGeom>
        </p:spPr>
        <p:txBody>
          <a:bodyPr/>
          <a:lstStyle>
            <a:lvl1pPr marL="0" marR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400" b="1" i="0" cap="none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1219170" rtl="0" eaLnBrk="1" fontAlgn="auto" latinLnBrk="0" hangingPunct="1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Position/Role</a:t>
            </a:r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5DF9071E-1EF8-9A41-AB78-BBF7222D7077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696913" y="4419600"/>
            <a:ext cx="7608887" cy="762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/>
          <a:lstStyle>
            <a:lvl1pPr marL="0">
              <a:lnSpc>
                <a:spcPct val="100000"/>
              </a:lnSpc>
              <a:spcBef>
                <a:spcPts val="0"/>
              </a:spcBef>
              <a:buFontTx/>
              <a:buNone/>
              <a:defRPr lang="en-US" sz="1870" smtClean="0"/>
            </a:lvl1pPr>
            <a:lvl2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lang="en-US" sz="1870" smtClean="0"/>
            </a:lvl2pPr>
            <a:lvl3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lang="en-US" sz="1870" smtClean="0"/>
            </a:lvl3pPr>
            <a:lvl4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lang="en-US" sz="1870" smtClean="0"/>
            </a:lvl4pPr>
            <a:lvl5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lang="en-US" sz="1870"/>
            </a:lvl5pPr>
          </a:lstStyle>
          <a:p>
            <a:pPr lvl="0"/>
            <a:r>
              <a:rPr lang="en-US" dirty="0"/>
              <a:t>Insert your subtitle or any additional description text here up to two lines of text or you can delete this text box</a:t>
            </a:r>
          </a:p>
        </p:txBody>
      </p:sp>
    </p:spTree>
    <p:extLst>
      <p:ext uri="{BB962C8B-B14F-4D97-AF65-F5344CB8AC3E}">
        <p14:creationId xmlns:p14="http://schemas.microsoft.com/office/powerpoint/2010/main" val="31334017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5105400"/>
            <a:ext cx="7315200" cy="567691"/>
          </a:xfrm>
        </p:spPr>
        <p:txBody>
          <a:bodyPr anchor="b"/>
          <a:lstStyle>
            <a:lvl1pPr algn="l">
              <a:lnSpc>
                <a:spcPct val="70000"/>
              </a:lnSpc>
              <a:defRPr sz="2667" b="0" i="0" cap="all" baseline="0"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914400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7">
                <a:solidFill>
                  <a:schemeClr val="bg1">
                    <a:lumMod val="75000"/>
                  </a:schemeClr>
                </a:solidFill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673091"/>
            <a:ext cx="7315200" cy="49911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59E750-687F-0E4F-A903-61BAED6DFB4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89104F9-3E94-014F-940C-F539A579896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BBD8146A-7A14-2D45-81BB-35D19E5833EE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61384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249795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180D1C-8E9A-4CDC-A3F2-5748DFF426A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986568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econdary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14400" y="2129791"/>
            <a:ext cx="10363200" cy="1470660"/>
          </a:xfrm>
        </p:spPr>
        <p:txBody>
          <a:bodyPr anchor="b">
            <a:noAutofit/>
          </a:bodyPr>
          <a:lstStyle>
            <a:lvl1pPr algn="ctr">
              <a:lnSpc>
                <a:spcPct val="70000"/>
              </a:lnSpc>
              <a:defRPr sz="6600" b="1" i="0" cap="all" baseline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Section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79476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Arial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D497A51-A346-124D-84F3-24DBD5BF07B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89104F9-3E94-014F-940C-F539A579896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7C5A06-FCAE-1C40-A8D3-0BBD3107096E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10526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of point imp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22C165-3FEF-A444-9FFD-8208FF70968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2884838"/>
            <a:ext cx="10972800" cy="944628"/>
          </a:xfrm>
        </p:spPr>
        <p:txBody>
          <a:bodyPr anchor="ctr"/>
          <a:lstStyle>
            <a:lvl1pPr algn="ctr">
              <a:lnSpc>
                <a:spcPct val="75000"/>
              </a:lnSpc>
              <a:defRPr/>
            </a:lvl1pPr>
          </a:lstStyle>
          <a:p>
            <a:r>
              <a:rPr lang="en-US" dirty="0"/>
              <a:t>Add proof point or impact statement here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35F6C46-15F3-B545-AF53-4A5BABBDCAA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A415F7-1044-4843-B9FC-8E959ADA4B7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89104F9-3E94-014F-940C-F539A579896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67566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Header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066800"/>
            <a:ext cx="10972800" cy="11430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2316480"/>
            <a:ext cx="10972800" cy="393192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677B70F-DCD0-D54A-BD5D-E81CDDC3D72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9D7F70C-86F4-134F-8C10-D4FF9CCFB7C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89104F9-3E94-014F-940C-F539A579896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178972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wer Thi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963084" y="5029200"/>
            <a:ext cx="10363200" cy="1079499"/>
          </a:xfrm>
        </p:spPr>
        <p:txBody>
          <a:bodyPr anchor="t">
            <a:noAutofit/>
          </a:bodyPr>
          <a:lstStyle>
            <a:lvl1pPr algn="l">
              <a:lnSpc>
                <a:spcPct val="70000"/>
              </a:lnSpc>
              <a:spcBef>
                <a:spcPts val="600"/>
              </a:spcBef>
              <a:defRPr sz="4800" b="1" i="0" cap="all"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2"/>
          <p:cNvSpPr>
            <a:spLocks noGrp="1"/>
          </p:cNvSpPr>
          <p:nvPr>
            <p:ph type="body" idx="1"/>
          </p:nvPr>
        </p:nvSpPr>
        <p:spPr>
          <a:xfrm>
            <a:off x="963084" y="3352800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67">
                <a:solidFill>
                  <a:schemeClr val="bg1"/>
                </a:solidFill>
                <a:latin typeface="Arial"/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FD608B2-F977-C342-BDCF-8C8C53437C8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89104F9-3E94-014F-940C-F539A579896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836C502-F7A2-B649-93D3-6F8B2B3B63C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6888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286000"/>
            <a:ext cx="5384800" cy="4023360"/>
          </a:xfrm>
          <a:prstGeom prst="rect">
            <a:avLst/>
          </a:prstGeo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2286000"/>
            <a:ext cx="5384800" cy="4023360"/>
          </a:xfrm>
          <a:prstGeom prst="rect">
            <a:avLst/>
          </a:prstGeo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C4A96E-B733-CB43-9045-DC1DF5F24BF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89104F9-3E94-014F-940C-F539A579896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9AD8D29A-A45B-BE44-BF92-8A753DAB6CB1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994716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0918" y="1217294"/>
            <a:ext cx="4011084" cy="1026798"/>
          </a:xfrm>
        </p:spPr>
        <p:txBody>
          <a:bodyPr anchor="b"/>
          <a:lstStyle>
            <a:lvl1pPr algn="l">
              <a:lnSpc>
                <a:spcPct val="70000"/>
              </a:lnSpc>
              <a:defRPr sz="2667" b="0" i="0" cap="all" spc="-100" baseline="0"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0918" y="2362201"/>
            <a:ext cx="4011084" cy="3810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7D19685-E6C2-6F47-86C1-DB0E76EAA6C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24400" y="1217293"/>
            <a:ext cx="6477000" cy="49549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84FB968-0B12-7344-AEC6-27FEDE5F0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104F9-3E94-014F-940C-F539A579896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D714847B-4A03-4144-94DF-94EE79EBA94D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326504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5105400"/>
            <a:ext cx="7315200" cy="567691"/>
          </a:xfrm>
        </p:spPr>
        <p:txBody>
          <a:bodyPr anchor="b"/>
          <a:lstStyle>
            <a:lvl1pPr algn="l">
              <a:lnSpc>
                <a:spcPct val="70000"/>
              </a:lnSpc>
              <a:defRPr sz="2667" b="0" i="0" cap="all" baseline="0"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914400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7">
                <a:solidFill>
                  <a:schemeClr val="bg1">
                    <a:lumMod val="75000"/>
                  </a:schemeClr>
                </a:solidFill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673091"/>
            <a:ext cx="7315200" cy="49911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9345E1-4030-C54F-A39B-8A46001EE47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89104F9-3E94-014F-940C-F539A579896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CB98B1BA-5842-E04F-95E0-0200320A3574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76998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- im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2BB139-38A5-4741-B401-E1419E7B9C3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0400" y="1600200"/>
            <a:ext cx="10515600" cy="23368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Insert your</a:t>
            </a:r>
            <a:br>
              <a:rPr lang="en-US" dirty="0"/>
            </a:br>
            <a:r>
              <a:rPr lang="en-US" dirty="0"/>
              <a:t>headline here</a:t>
            </a:r>
            <a:br>
              <a:rPr lang="en-US" dirty="0"/>
            </a:br>
            <a:r>
              <a:rPr lang="en-US" dirty="0"/>
              <a:t>up to 3 lines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DE47C97A-3650-4947-9899-4F53E08CD710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60400" y="685800"/>
            <a:ext cx="4800600" cy="304800"/>
          </a:xfrm>
          <a:prstGeom prst="rect">
            <a:avLst/>
          </a:prstGeom>
        </p:spPr>
        <p:txBody>
          <a:bodyPr/>
          <a:lstStyle>
            <a:lvl1pPr marL="0" marR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600" b="1" i="0" cap="all" baseline="0">
                <a:solidFill>
                  <a:schemeClr val="tx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marL="0" marR="0" lvl="0" indent="0" algn="l" defTabSz="1219170" rtl="0" eaLnBrk="1" fontAlgn="auto" latinLnBrk="0" hangingPunct="1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Month 20XX</a:t>
            </a:r>
          </a:p>
        </p:txBody>
      </p:sp>
      <p:sp>
        <p:nvSpPr>
          <p:cNvPr id="12" name="Content Placeholder 10">
            <a:extLst>
              <a:ext uri="{FF2B5EF4-FFF2-40B4-BE49-F238E27FC236}">
                <a16:creationId xmlns:a16="http://schemas.microsoft.com/office/drawing/2014/main" id="{9EAF60AA-A34A-6348-BDBB-95B3DE270C2C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696686" y="5638800"/>
            <a:ext cx="3494314" cy="304800"/>
          </a:xfrm>
          <a:prstGeom prst="rect">
            <a:avLst/>
          </a:prstGeom>
        </p:spPr>
        <p:txBody>
          <a:bodyPr/>
          <a:lstStyle>
            <a:lvl1pPr marL="0" marR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400" b="0" i="0" cap="all" baseline="0">
                <a:solidFill>
                  <a:schemeClr val="tx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marL="0" marR="0" lvl="0" indent="0" algn="l" defTabSz="1219170" rtl="0" eaLnBrk="1" fontAlgn="auto" latinLnBrk="0" hangingPunct="1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Presenter or speaker name</a:t>
            </a:r>
          </a:p>
        </p:txBody>
      </p:sp>
      <p:sp>
        <p:nvSpPr>
          <p:cNvPr id="13" name="Content Placeholder 10">
            <a:extLst>
              <a:ext uri="{FF2B5EF4-FFF2-40B4-BE49-F238E27FC236}">
                <a16:creationId xmlns:a16="http://schemas.microsoft.com/office/drawing/2014/main" id="{1B48AA04-3B04-044B-9305-AFAB01FF96BF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96686" y="5867400"/>
            <a:ext cx="3494314" cy="304800"/>
          </a:xfrm>
          <a:prstGeom prst="rect">
            <a:avLst/>
          </a:prstGeom>
        </p:spPr>
        <p:txBody>
          <a:bodyPr/>
          <a:lstStyle>
            <a:lvl1pPr marL="0" marR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400" b="1" i="0" cap="none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1219170" rtl="0" eaLnBrk="1" fontAlgn="auto" latinLnBrk="0" hangingPunct="1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Position/Role</a:t>
            </a:r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5DF9071E-1EF8-9A41-AB78-BBF7222D7077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696913" y="4419600"/>
            <a:ext cx="7608887" cy="762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/>
          <a:lstStyle>
            <a:lvl1pPr marL="0">
              <a:lnSpc>
                <a:spcPct val="100000"/>
              </a:lnSpc>
              <a:spcBef>
                <a:spcPts val="0"/>
              </a:spcBef>
              <a:buFontTx/>
              <a:buNone/>
              <a:defRPr lang="en-US" sz="1870" smtClean="0"/>
            </a:lvl1pPr>
            <a:lvl2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lang="en-US" sz="1870" smtClean="0"/>
            </a:lvl2pPr>
            <a:lvl3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lang="en-US" sz="1870" smtClean="0"/>
            </a:lvl3pPr>
            <a:lvl4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lang="en-US" sz="1870" smtClean="0"/>
            </a:lvl4pPr>
            <a:lvl5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lang="en-US" sz="1870"/>
            </a:lvl5pPr>
          </a:lstStyle>
          <a:p>
            <a:pPr lvl="0"/>
            <a:r>
              <a:rPr lang="en-US" dirty="0"/>
              <a:t>Insert your subtitle or any additional description text here up to two lines of text or you can delete this text box</a:t>
            </a:r>
          </a:p>
        </p:txBody>
      </p:sp>
    </p:spTree>
    <p:extLst>
      <p:ext uri="{BB962C8B-B14F-4D97-AF65-F5344CB8AC3E}">
        <p14:creationId xmlns:p14="http://schemas.microsoft.com/office/powerpoint/2010/main" val="236015618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econdary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454434" y="1651561"/>
            <a:ext cx="6342017" cy="1941615"/>
          </a:xfrm>
        </p:spPr>
        <p:txBody>
          <a:bodyPr>
            <a:noAutofit/>
          </a:bodyPr>
          <a:lstStyle>
            <a:lvl1pPr algn="l">
              <a:lnSpc>
                <a:spcPct val="70000"/>
              </a:lnSpc>
              <a:defRPr sz="6600" b="1" i="0" cap="all" baseline="0">
                <a:solidFill>
                  <a:schemeClr val="tx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Click to edit Master title style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454434" y="3947161"/>
            <a:ext cx="5908766" cy="161108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>
                <a:solidFill>
                  <a:schemeClr val="tx1"/>
                </a:solidFill>
                <a:latin typeface="Arial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D497A51-A346-124D-84F3-24DBD5BF07B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89104F9-3E94-014F-940C-F539A579896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1402A37-CAA7-E74F-AF21-5A0BECEDB0F9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606801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86290" y="3487783"/>
            <a:ext cx="2910053" cy="2131059"/>
          </a:xfrm>
        </p:spPr>
        <p:txBody>
          <a:bodyPr anchor="t">
            <a:noAutofit/>
          </a:bodyPr>
          <a:lstStyle>
            <a:lvl1pPr algn="l">
              <a:lnSpc>
                <a:spcPct val="70000"/>
              </a:lnSpc>
              <a:spcBef>
                <a:spcPts val="600"/>
              </a:spcBef>
              <a:defRPr sz="4800" b="1" i="0" cap="all"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2"/>
          <p:cNvSpPr>
            <a:spLocks noGrp="1"/>
          </p:cNvSpPr>
          <p:nvPr>
            <p:ph type="body" idx="1"/>
          </p:nvPr>
        </p:nvSpPr>
        <p:spPr>
          <a:xfrm>
            <a:off x="486290" y="1456509"/>
            <a:ext cx="2910053" cy="180281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67">
                <a:solidFill>
                  <a:schemeClr val="tx1"/>
                </a:solidFill>
                <a:latin typeface="Arial"/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3B15B6F-8E35-E74A-B339-C0AFEBF0115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89104F9-3E94-014F-940C-F539A579896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4">
            <a:extLst>
              <a:ext uri="{FF2B5EF4-FFF2-40B4-BE49-F238E27FC236}">
                <a16:creationId xmlns:a16="http://schemas.microsoft.com/office/drawing/2014/main" id="{F55849A2-94BA-1643-87B8-69D3986EC42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3971109" y="515938"/>
            <a:ext cx="8220892" cy="5918200"/>
          </a:xfrm>
          <a:effectLst/>
        </p:spPr>
        <p:txBody>
          <a:bodyPr anchor="ctr"/>
          <a:lstStyle>
            <a:lvl1pPr algn="ctr">
              <a:defRPr i="1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Add picture here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F820DFFD-E348-3041-AC32-740571E045F3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478710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left I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0918" y="1217294"/>
            <a:ext cx="2985648" cy="1026798"/>
          </a:xfrm>
        </p:spPr>
        <p:txBody>
          <a:bodyPr anchor="b"/>
          <a:lstStyle>
            <a:lvl1pPr algn="l">
              <a:lnSpc>
                <a:spcPct val="70000"/>
              </a:lnSpc>
              <a:defRPr sz="2667" b="0" i="0" cap="all" spc="-100" baseline="0"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0918" y="2362201"/>
            <a:ext cx="2985648" cy="3810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C40D07C0-2DEA-6D45-A637-A9A2D193F64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3971109" y="515938"/>
            <a:ext cx="8220892" cy="5918200"/>
          </a:xfrm>
          <a:effectLst/>
        </p:spPr>
        <p:txBody>
          <a:bodyPr anchor="ctr"/>
          <a:lstStyle>
            <a:lvl1pPr algn="ctr">
              <a:defRPr i="1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Add picture here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447918F-8F26-1D47-BCE0-EB3E442170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104F9-3E94-014F-940C-F539A579896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6336BDF-1148-C346-B5FD-EFA96FEA2A7A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336339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left II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22C165-3FEF-A444-9FFD-8208FF7096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4">
            <a:extLst>
              <a:ext uri="{FF2B5EF4-FFF2-40B4-BE49-F238E27FC236}">
                <a16:creationId xmlns:a16="http://schemas.microsoft.com/office/drawing/2014/main" id="{D423DBBA-DD7D-2547-BAF6-F4F71C9DAAA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3971109" y="515938"/>
            <a:ext cx="8220892" cy="5918200"/>
          </a:xfrm>
          <a:effectLst/>
        </p:spPr>
        <p:txBody>
          <a:bodyPr anchor="ctr"/>
          <a:lstStyle>
            <a:lvl1pPr algn="ctr">
              <a:defRPr i="1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Add picture here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503B7D6-A895-5646-8E11-2F82872EFE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104F9-3E94-014F-940C-F539A579896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93FA54-62B2-B048-B49A-5A399212249F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80444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- image">
    <p:bg>
      <p:bgPr>
        <a:gradFill>
          <a:gsLst>
            <a:gs pos="0">
              <a:schemeClr val="bg2"/>
            </a:gs>
            <a:gs pos="100000">
              <a:schemeClr val="bg1"/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2BB139-38A5-4741-B401-E1419E7B9C3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0400" y="1600200"/>
            <a:ext cx="10515600" cy="23368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Insert your</a:t>
            </a:r>
            <a:br>
              <a:rPr lang="en-US" dirty="0"/>
            </a:br>
            <a:r>
              <a:rPr lang="en-US" dirty="0"/>
              <a:t>headline here</a:t>
            </a:r>
            <a:br>
              <a:rPr lang="en-US" dirty="0"/>
            </a:br>
            <a:r>
              <a:rPr lang="en-US" dirty="0"/>
              <a:t>up to 3 lines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DE47C97A-3650-4947-9899-4F53E08CD710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60400" y="685800"/>
            <a:ext cx="4800600" cy="304800"/>
          </a:xfrm>
          <a:prstGeom prst="rect">
            <a:avLst/>
          </a:prstGeom>
        </p:spPr>
        <p:txBody>
          <a:bodyPr/>
          <a:lstStyle>
            <a:lvl1pPr marL="0" marR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600" b="1" i="0" cap="all" baseline="0">
                <a:solidFill>
                  <a:schemeClr val="tx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marL="0" marR="0" lvl="0" indent="0" algn="l" defTabSz="1219170" rtl="0" eaLnBrk="1" fontAlgn="auto" latinLnBrk="0" hangingPunct="1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Month 20XX</a:t>
            </a:r>
          </a:p>
        </p:txBody>
      </p:sp>
      <p:sp>
        <p:nvSpPr>
          <p:cNvPr id="12" name="Content Placeholder 10">
            <a:extLst>
              <a:ext uri="{FF2B5EF4-FFF2-40B4-BE49-F238E27FC236}">
                <a16:creationId xmlns:a16="http://schemas.microsoft.com/office/drawing/2014/main" id="{9EAF60AA-A34A-6348-BDBB-95B3DE270C2C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696686" y="5638800"/>
            <a:ext cx="3494314" cy="304800"/>
          </a:xfrm>
          <a:prstGeom prst="rect">
            <a:avLst/>
          </a:prstGeom>
        </p:spPr>
        <p:txBody>
          <a:bodyPr/>
          <a:lstStyle>
            <a:lvl1pPr marL="0" marR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400" b="0" i="0" cap="all" baseline="0">
                <a:solidFill>
                  <a:schemeClr val="tx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marL="0" marR="0" lvl="0" indent="0" algn="l" defTabSz="1219170" rtl="0" eaLnBrk="1" fontAlgn="auto" latinLnBrk="0" hangingPunct="1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Presenter or speaker name</a:t>
            </a:r>
          </a:p>
        </p:txBody>
      </p:sp>
      <p:sp>
        <p:nvSpPr>
          <p:cNvPr id="13" name="Content Placeholder 10">
            <a:extLst>
              <a:ext uri="{FF2B5EF4-FFF2-40B4-BE49-F238E27FC236}">
                <a16:creationId xmlns:a16="http://schemas.microsoft.com/office/drawing/2014/main" id="{1B48AA04-3B04-044B-9305-AFAB01FF96BF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96686" y="5867400"/>
            <a:ext cx="3494314" cy="304800"/>
          </a:xfrm>
          <a:prstGeom prst="rect">
            <a:avLst/>
          </a:prstGeom>
        </p:spPr>
        <p:txBody>
          <a:bodyPr/>
          <a:lstStyle>
            <a:lvl1pPr marL="0" marR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400" b="1" i="0" cap="none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1219170" rtl="0" eaLnBrk="1" fontAlgn="auto" latinLnBrk="0" hangingPunct="1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Position/Role</a:t>
            </a:r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5DF9071E-1EF8-9A41-AB78-BBF7222D7077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696913" y="4419600"/>
            <a:ext cx="7608887" cy="762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/>
          <a:lstStyle>
            <a:lvl1pPr marL="0">
              <a:lnSpc>
                <a:spcPct val="100000"/>
              </a:lnSpc>
              <a:spcBef>
                <a:spcPts val="0"/>
              </a:spcBef>
              <a:buFontTx/>
              <a:buNone/>
              <a:defRPr lang="en-US" sz="1870" smtClean="0"/>
            </a:lvl1pPr>
            <a:lvl2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lang="en-US" sz="1870" smtClean="0"/>
            </a:lvl2pPr>
            <a:lvl3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lang="en-US" sz="1870" smtClean="0"/>
            </a:lvl3pPr>
            <a:lvl4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lang="en-US" sz="1870" smtClean="0"/>
            </a:lvl4pPr>
            <a:lvl5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lang="en-US" sz="1870"/>
            </a:lvl5pPr>
          </a:lstStyle>
          <a:p>
            <a:pPr lvl="0"/>
            <a:r>
              <a:rPr lang="en-US" dirty="0"/>
              <a:t>Insert your subtitle or any additional description text here up to two lines of text or you can delete this text box</a:t>
            </a:r>
          </a:p>
        </p:txBody>
      </p:sp>
    </p:spTree>
    <p:extLst>
      <p:ext uri="{BB962C8B-B14F-4D97-AF65-F5344CB8AC3E}">
        <p14:creationId xmlns:p14="http://schemas.microsoft.com/office/powerpoint/2010/main" val="982254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14400" y="2129791"/>
            <a:ext cx="10363200" cy="1470660"/>
          </a:xfrm>
        </p:spPr>
        <p:txBody>
          <a:bodyPr anchor="b">
            <a:noAutofit/>
          </a:bodyPr>
          <a:lstStyle>
            <a:lvl1pPr algn="ctr">
              <a:lnSpc>
                <a:spcPct val="70000"/>
              </a:lnSpc>
              <a:defRPr sz="6600" b="1" i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Section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742509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D497A51-A346-124D-84F3-24DBD5BF07B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89104F9-3E94-014F-940C-F539A579896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031374-4D10-B04C-B6ED-E0C93BD2896F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13310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of point - Imp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22C165-3FEF-A444-9FFD-8208FF70968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2891371"/>
            <a:ext cx="10972800" cy="944628"/>
          </a:xfrm>
        </p:spPr>
        <p:txBody>
          <a:bodyPr anchor="ctr"/>
          <a:lstStyle>
            <a:lvl1pPr algn="ctr">
              <a:lnSpc>
                <a:spcPct val="75000"/>
              </a:lnSpc>
              <a:defRPr/>
            </a:lvl1pPr>
          </a:lstStyle>
          <a:p>
            <a:r>
              <a:rPr lang="en-US" dirty="0"/>
              <a:t>Add proof point or impact statement here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4F0615A-16EF-E643-ABD5-43945DE1DCE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89104F9-3E94-014F-940C-F539A579896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3F22984-1A09-A941-9772-594549BF2D5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70950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066800"/>
            <a:ext cx="10972800" cy="11430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2316480"/>
            <a:ext cx="10972800" cy="393192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3A49203-ADE1-364F-B985-1A88DDCDD6B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DBCF06E-8B6D-AB4E-B4E9-FEB2BAB020E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89104F9-3E94-014F-940C-F539A579896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07834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963084" y="5029200"/>
            <a:ext cx="10363200" cy="1079499"/>
          </a:xfrm>
        </p:spPr>
        <p:txBody>
          <a:bodyPr anchor="t">
            <a:noAutofit/>
          </a:bodyPr>
          <a:lstStyle>
            <a:lvl1pPr algn="l">
              <a:lnSpc>
                <a:spcPct val="70000"/>
              </a:lnSpc>
              <a:spcBef>
                <a:spcPts val="600"/>
              </a:spcBef>
              <a:defRPr sz="4800" b="1" i="0" cap="all"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2"/>
          <p:cNvSpPr>
            <a:spLocks noGrp="1"/>
          </p:cNvSpPr>
          <p:nvPr>
            <p:ph type="body" idx="1"/>
          </p:nvPr>
        </p:nvSpPr>
        <p:spPr>
          <a:xfrm>
            <a:off x="963084" y="3352800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DCA0436-8AE1-C147-8A19-BDAE378EB09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3F002D2-32F9-654A-8CD9-F94A57A0A7B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89104F9-3E94-014F-940C-F539A579896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59884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286000"/>
            <a:ext cx="5384800" cy="4023360"/>
          </a:xfrm>
          <a:prstGeom prst="rect">
            <a:avLst/>
          </a:prstGeo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2286000"/>
            <a:ext cx="5384800" cy="4023360"/>
          </a:xfrm>
          <a:prstGeom prst="rect">
            <a:avLst/>
          </a:prstGeo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4A8C8E-31CF-3F4E-A348-4E91370126B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CBCD63-2D2B-EA4F-8694-AA2BBE1ADE2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89104F9-3E94-014F-940C-F539A579896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67509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0918" y="1217294"/>
            <a:ext cx="4011084" cy="1026798"/>
          </a:xfrm>
        </p:spPr>
        <p:txBody>
          <a:bodyPr anchor="b"/>
          <a:lstStyle>
            <a:lvl1pPr algn="l">
              <a:lnSpc>
                <a:spcPct val="70000"/>
              </a:lnSpc>
              <a:defRPr sz="2667" b="0" i="0" cap="all" spc="-100" baseline="0"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0918" y="2362201"/>
            <a:ext cx="4011084" cy="3810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7D19685-E6C2-6F47-86C1-DB0E76EAA6C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24400" y="1217293"/>
            <a:ext cx="6477000" cy="49549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262253C9-6737-084A-9CEA-2D1A0F1E7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104F9-3E94-014F-940C-F539A579896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8FD20B4-1C6A-FB4B-8F18-525F113538A7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69644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image" Target="../media/image4.emf"/><Relationship Id="rId5" Type="http://schemas.openxmlformats.org/officeDocument/2006/relationships/slideLayout" Target="../slideLayouts/slideLayout8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Relationship Id="rId9" Type="http://schemas.openxmlformats.org/officeDocument/2006/relationships/image" Target="../media/image4.emf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4.emf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7"/>
          <p:cNvSpPr>
            <a:spLocks noGrp="1"/>
          </p:cNvSpPr>
          <p:nvPr>
            <p:ph type="title"/>
          </p:nvPr>
        </p:nvSpPr>
        <p:spPr>
          <a:xfrm>
            <a:off x="660400" y="1600200"/>
            <a:ext cx="10515600" cy="2336800"/>
          </a:xfrm>
          <a:prstGeom prst="rect">
            <a:avLst/>
          </a:prstGeom>
        </p:spPr>
        <p:txBody>
          <a:bodyPr vert="horz" wrap="square" lIns="91440" tIns="45720" rIns="91440" bIns="45720" rtlCol="0" anchor="b">
            <a:noAutofit/>
          </a:bodyPr>
          <a:lstStyle/>
          <a:p>
            <a:r>
              <a:rPr lang="en-US" dirty="0"/>
              <a:t>Insert your</a:t>
            </a:r>
            <a:br>
              <a:rPr lang="en-US" dirty="0"/>
            </a:br>
            <a:r>
              <a:rPr lang="en-US" dirty="0"/>
              <a:t>headline here</a:t>
            </a:r>
            <a:br>
              <a:rPr lang="en-US" dirty="0"/>
            </a:br>
            <a:r>
              <a:rPr lang="en-US" dirty="0"/>
              <a:t>up to 3 lines</a:t>
            </a:r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838200" y="4140200"/>
            <a:ext cx="7493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06EC574B-B3F8-5B46-BA1E-ACBB7E5D35B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2600" y="5181600"/>
            <a:ext cx="2222927" cy="1091791"/>
          </a:xfrm>
          <a:prstGeom prst="rect">
            <a:avLst/>
          </a:prstGeom>
        </p:spPr>
      </p:pic>
      <p:grpSp>
        <p:nvGrpSpPr>
          <p:cNvPr id="194" name="Group 193">
            <a:extLst>
              <a:ext uri="{FF2B5EF4-FFF2-40B4-BE49-F238E27FC236}">
                <a16:creationId xmlns:a16="http://schemas.microsoft.com/office/drawing/2014/main" id="{706752AD-F113-904B-9717-7A7C26E4E148}"/>
              </a:ext>
            </a:extLst>
          </p:cNvPr>
          <p:cNvGrpSpPr/>
          <p:nvPr userDrawn="1"/>
        </p:nvGrpSpPr>
        <p:grpSpPr>
          <a:xfrm>
            <a:off x="-228600" y="-174213"/>
            <a:ext cx="12577633" cy="312274"/>
            <a:chOff x="-114301" y="6414255"/>
            <a:chExt cx="12577633" cy="457200"/>
          </a:xfrm>
        </p:grpSpPr>
        <p:cxnSp>
          <p:nvCxnSpPr>
            <p:cNvPr id="195" name="Straight Connector 194">
              <a:extLst>
                <a:ext uri="{FF2B5EF4-FFF2-40B4-BE49-F238E27FC236}">
                  <a16:creationId xmlns:a16="http://schemas.microsoft.com/office/drawing/2014/main" id="{8F45605A-A23D-0846-BD73-E56B6FBB0F65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-114301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6" name="Straight Connector 195">
              <a:extLst>
                <a:ext uri="{FF2B5EF4-FFF2-40B4-BE49-F238E27FC236}">
                  <a16:creationId xmlns:a16="http://schemas.microsoft.com/office/drawing/2014/main" id="{DC67E661-0D1C-3E47-86E8-3CF8866E1801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36329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7" name="Straight Connector 196">
              <a:extLst>
                <a:ext uri="{FF2B5EF4-FFF2-40B4-BE49-F238E27FC236}">
                  <a16:creationId xmlns:a16="http://schemas.microsoft.com/office/drawing/2014/main" id="{AE099170-2201-9B4D-AEE5-9E4913E80CEE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186959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8" name="Straight Connector 197">
              <a:extLst>
                <a:ext uri="{FF2B5EF4-FFF2-40B4-BE49-F238E27FC236}">
                  <a16:creationId xmlns:a16="http://schemas.microsoft.com/office/drawing/2014/main" id="{DAF2515E-203A-2744-AF30-98A3E103AD04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337589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9" name="Straight Connector 198">
              <a:extLst>
                <a:ext uri="{FF2B5EF4-FFF2-40B4-BE49-F238E27FC236}">
                  <a16:creationId xmlns:a16="http://schemas.microsoft.com/office/drawing/2014/main" id="{273F5939-8FD5-814D-8FD8-0FF6398DED19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488219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0" name="Straight Connector 199">
              <a:extLst>
                <a:ext uri="{FF2B5EF4-FFF2-40B4-BE49-F238E27FC236}">
                  <a16:creationId xmlns:a16="http://schemas.microsoft.com/office/drawing/2014/main" id="{914DA10F-F564-A745-AA04-1A7C2113A09F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638849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1" name="Straight Connector 200">
              <a:extLst>
                <a:ext uri="{FF2B5EF4-FFF2-40B4-BE49-F238E27FC236}">
                  <a16:creationId xmlns:a16="http://schemas.microsoft.com/office/drawing/2014/main" id="{2DB8CA5D-F78D-E344-AA3F-D703669BC01B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789479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2" name="Straight Connector 201">
              <a:extLst>
                <a:ext uri="{FF2B5EF4-FFF2-40B4-BE49-F238E27FC236}">
                  <a16:creationId xmlns:a16="http://schemas.microsoft.com/office/drawing/2014/main" id="{E68FEB2C-71F9-4045-BD47-E380BD9D1838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940109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3" name="Straight Connector 202">
              <a:extLst>
                <a:ext uri="{FF2B5EF4-FFF2-40B4-BE49-F238E27FC236}">
                  <a16:creationId xmlns:a16="http://schemas.microsoft.com/office/drawing/2014/main" id="{390382D9-8581-6547-BBD7-D6B44985AE6E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1090739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4" name="Straight Connector 203">
              <a:extLst>
                <a:ext uri="{FF2B5EF4-FFF2-40B4-BE49-F238E27FC236}">
                  <a16:creationId xmlns:a16="http://schemas.microsoft.com/office/drawing/2014/main" id="{FE839F79-7360-1B4F-890B-99E1A2CBE974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1241369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5" name="Straight Connector 204">
              <a:extLst>
                <a:ext uri="{FF2B5EF4-FFF2-40B4-BE49-F238E27FC236}">
                  <a16:creationId xmlns:a16="http://schemas.microsoft.com/office/drawing/2014/main" id="{B2DAE955-FECB-0743-850B-2A27F0AB2055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1391999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6" name="Straight Connector 205">
              <a:extLst>
                <a:ext uri="{FF2B5EF4-FFF2-40B4-BE49-F238E27FC236}">
                  <a16:creationId xmlns:a16="http://schemas.microsoft.com/office/drawing/2014/main" id="{267CCBDB-5351-324B-A8AF-4987D4A07B59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1542629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7" name="Straight Connector 206">
              <a:extLst>
                <a:ext uri="{FF2B5EF4-FFF2-40B4-BE49-F238E27FC236}">
                  <a16:creationId xmlns:a16="http://schemas.microsoft.com/office/drawing/2014/main" id="{0F3D580D-D9B3-F442-8063-1EF20F60DA73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1693259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8" name="Straight Connector 207">
              <a:extLst>
                <a:ext uri="{FF2B5EF4-FFF2-40B4-BE49-F238E27FC236}">
                  <a16:creationId xmlns:a16="http://schemas.microsoft.com/office/drawing/2014/main" id="{CCD03F04-BB1F-C147-8B1F-7D17F4ABEF47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1843889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9" name="Straight Connector 208">
              <a:extLst>
                <a:ext uri="{FF2B5EF4-FFF2-40B4-BE49-F238E27FC236}">
                  <a16:creationId xmlns:a16="http://schemas.microsoft.com/office/drawing/2014/main" id="{7CF558F7-6461-694D-BA56-59418CAB983C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1994519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Straight Connector 209">
              <a:extLst>
                <a:ext uri="{FF2B5EF4-FFF2-40B4-BE49-F238E27FC236}">
                  <a16:creationId xmlns:a16="http://schemas.microsoft.com/office/drawing/2014/main" id="{5C0E3760-1268-2449-A452-9831273E5C77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2145149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Straight Connector 210">
              <a:extLst>
                <a:ext uri="{FF2B5EF4-FFF2-40B4-BE49-F238E27FC236}">
                  <a16:creationId xmlns:a16="http://schemas.microsoft.com/office/drawing/2014/main" id="{6945C49F-E125-D24D-B8E6-94BCA9D9A0FC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2295779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" name="Straight Connector 211">
              <a:extLst>
                <a:ext uri="{FF2B5EF4-FFF2-40B4-BE49-F238E27FC236}">
                  <a16:creationId xmlns:a16="http://schemas.microsoft.com/office/drawing/2014/main" id="{FF9B2BC3-7EB0-2F40-917E-28158216E030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2446409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" name="Straight Connector 212">
              <a:extLst>
                <a:ext uri="{FF2B5EF4-FFF2-40B4-BE49-F238E27FC236}">
                  <a16:creationId xmlns:a16="http://schemas.microsoft.com/office/drawing/2014/main" id="{4F619B92-6030-9A40-9816-A1E06B017156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2597039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4" name="Straight Connector 213">
              <a:extLst>
                <a:ext uri="{FF2B5EF4-FFF2-40B4-BE49-F238E27FC236}">
                  <a16:creationId xmlns:a16="http://schemas.microsoft.com/office/drawing/2014/main" id="{805D588B-D9FC-964E-97D2-EFC4D2FEBC38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2747669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" name="Straight Connector 214">
              <a:extLst>
                <a:ext uri="{FF2B5EF4-FFF2-40B4-BE49-F238E27FC236}">
                  <a16:creationId xmlns:a16="http://schemas.microsoft.com/office/drawing/2014/main" id="{312CC016-A955-DF40-9AB5-978EDDD93193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2898299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" name="Straight Connector 215">
              <a:extLst>
                <a:ext uri="{FF2B5EF4-FFF2-40B4-BE49-F238E27FC236}">
                  <a16:creationId xmlns:a16="http://schemas.microsoft.com/office/drawing/2014/main" id="{74EAF1F4-5312-144F-B9C8-85EE5A9B5130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3048929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Straight Connector 216">
              <a:extLst>
                <a:ext uri="{FF2B5EF4-FFF2-40B4-BE49-F238E27FC236}">
                  <a16:creationId xmlns:a16="http://schemas.microsoft.com/office/drawing/2014/main" id="{0829A287-7CD6-D547-A5CB-4C4F71D9B199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3199559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8" name="Straight Connector 217">
              <a:extLst>
                <a:ext uri="{FF2B5EF4-FFF2-40B4-BE49-F238E27FC236}">
                  <a16:creationId xmlns:a16="http://schemas.microsoft.com/office/drawing/2014/main" id="{BA11D4DD-643C-654B-9F5D-82661F3BF74B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3350189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9" name="Straight Connector 218">
              <a:extLst>
                <a:ext uri="{FF2B5EF4-FFF2-40B4-BE49-F238E27FC236}">
                  <a16:creationId xmlns:a16="http://schemas.microsoft.com/office/drawing/2014/main" id="{77124B0F-4F27-0649-A749-529BA1AEE277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3500819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0" name="Straight Connector 219">
              <a:extLst>
                <a:ext uri="{FF2B5EF4-FFF2-40B4-BE49-F238E27FC236}">
                  <a16:creationId xmlns:a16="http://schemas.microsoft.com/office/drawing/2014/main" id="{E399614F-7A1A-C947-BD4C-404D73C21366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3651449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1" name="Straight Connector 220">
              <a:extLst>
                <a:ext uri="{FF2B5EF4-FFF2-40B4-BE49-F238E27FC236}">
                  <a16:creationId xmlns:a16="http://schemas.microsoft.com/office/drawing/2014/main" id="{87FDEFD7-EC15-3F4A-95A3-CFB2EF58C881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3802079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" name="Straight Connector 221">
              <a:extLst>
                <a:ext uri="{FF2B5EF4-FFF2-40B4-BE49-F238E27FC236}">
                  <a16:creationId xmlns:a16="http://schemas.microsoft.com/office/drawing/2014/main" id="{FEF1143E-8875-3D4B-A777-545CCD7333A5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3952709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3" name="Straight Connector 222">
              <a:extLst>
                <a:ext uri="{FF2B5EF4-FFF2-40B4-BE49-F238E27FC236}">
                  <a16:creationId xmlns:a16="http://schemas.microsoft.com/office/drawing/2014/main" id="{1960E0F2-64ED-A248-9BE2-8729B1057F9B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4103339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4" name="Straight Connector 223">
              <a:extLst>
                <a:ext uri="{FF2B5EF4-FFF2-40B4-BE49-F238E27FC236}">
                  <a16:creationId xmlns:a16="http://schemas.microsoft.com/office/drawing/2014/main" id="{0D071D3C-EE44-B84B-AFC3-648606C98D18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4253969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5" name="Straight Connector 224">
              <a:extLst>
                <a:ext uri="{FF2B5EF4-FFF2-40B4-BE49-F238E27FC236}">
                  <a16:creationId xmlns:a16="http://schemas.microsoft.com/office/drawing/2014/main" id="{76E4604C-BD77-8E42-B045-CC5774606A3B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4404599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" name="Straight Connector 225">
              <a:extLst>
                <a:ext uri="{FF2B5EF4-FFF2-40B4-BE49-F238E27FC236}">
                  <a16:creationId xmlns:a16="http://schemas.microsoft.com/office/drawing/2014/main" id="{8729868E-2C03-2A47-A894-83F15433C840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4555229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7" name="Straight Connector 226">
              <a:extLst>
                <a:ext uri="{FF2B5EF4-FFF2-40B4-BE49-F238E27FC236}">
                  <a16:creationId xmlns:a16="http://schemas.microsoft.com/office/drawing/2014/main" id="{E1645BA5-F9F6-9342-A781-35DD1FF1FBA5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4705859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" name="Straight Connector 227">
              <a:extLst>
                <a:ext uri="{FF2B5EF4-FFF2-40B4-BE49-F238E27FC236}">
                  <a16:creationId xmlns:a16="http://schemas.microsoft.com/office/drawing/2014/main" id="{3E3921EF-6AF3-B54F-8CF8-59DCAEA9CAA5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4856489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Straight Connector 228">
              <a:extLst>
                <a:ext uri="{FF2B5EF4-FFF2-40B4-BE49-F238E27FC236}">
                  <a16:creationId xmlns:a16="http://schemas.microsoft.com/office/drawing/2014/main" id="{6D0A632B-78A3-4D46-85C0-1A41CE280AE6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5007119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Straight Connector 229">
              <a:extLst>
                <a:ext uri="{FF2B5EF4-FFF2-40B4-BE49-F238E27FC236}">
                  <a16:creationId xmlns:a16="http://schemas.microsoft.com/office/drawing/2014/main" id="{7CC54C7B-FF5A-4B45-9228-AB018E1B74F1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5157749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1" name="Straight Connector 230">
              <a:extLst>
                <a:ext uri="{FF2B5EF4-FFF2-40B4-BE49-F238E27FC236}">
                  <a16:creationId xmlns:a16="http://schemas.microsoft.com/office/drawing/2014/main" id="{41B48AB2-A581-884B-B94A-838C5D734DCC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5308379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2" name="Straight Connector 231">
              <a:extLst>
                <a:ext uri="{FF2B5EF4-FFF2-40B4-BE49-F238E27FC236}">
                  <a16:creationId xmlns:a16="http://schemas.microsoft.com/office/drawing/2014/main" id="{27C40014-0D45-384A-8945-DAC38B60419E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5459009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3" name="Straight Connector 232">
              <a:extLst>
                <a:ext uri="{FF2B5EF4-FFF2-40B4-BE49-F238E27FC236}">
                  <a16:creationId xmlns:a16="http://schemas.microsoft.com/office/drawing/2014/main" id="{D2B2C5B3-C796-A045-BCF6-269D13F5FBA5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5609639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4" name="Straight Connector 233">
              <a:extLst>
                <a:ext uri="{FF2B5EF4-FFF2-40B4-BE49-F238E27FC236}">
                  <a16:creationId xmlns:a16="http://schemas.microsoft.com/office/drawing/2014/main" id="{D68495A8-9F01-654D-8DC7-EB7C00FAFABE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5760269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5" name="Straight Connector 234">
              <a:extLst>
                <a:ext uri="{FF2B5EF4-FFF2-40B4-BE49-F238E27FC236}">
                  <a16:creationId xmlns:a16="http://schemas.microsoft.com/office/drawing/2014/main" id="{7D71E49B-DC1D-F14A-AFD6-3B8375AAA0AA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5910899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6" name="Straight Connector 235">
              <a:extLst>
                <a:ext uri="{FF2B5EF4-FFF2-40B4-BE49-F238E27FC236}">
                  <a16:creationId xmlns:a16="http://schemas.microsoft.com/office/drawing/2014/main" id="{CA7F3B95-5C77-694A-9619-266E9F14C3B2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6061529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7" name="Straight Connector 236">
              <a:extLst>
                <a:ext uri="{FF2B5EF4-FFF2-40B4-BE49-F238E27FC236}">
                  <a16:creationId xmlns:a16="http://schemas.microsoft.com/office/drawing/2014/main" id="{9A3CEFAC-F26A-7E47-8184-0D4984905003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6212159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8" name="Straight Connector 237">
              <a:extLst>
                <a:ext uri="{FF2B5EF4-FFF2-40B4-BE49-F238E27FC236}">
                  <a16:creationId xmlns:a16="http://schemas.microsoft.com/office/drawing/2014/main" id="{ECB5C88C-D723-4143-90F5-66627BA72803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6362789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9" name="Straight Connector 238">
              <a:extLst>
                <a:ext uri="{FF2B5EF4-FFF2-40B4-BE49-F238E27FC236}">
                  <a16:creationId xmlns:a16="http://schemas.microsoft.com/office/drawing/2014/main" id="{93272CA6-2601-B246-9F4B-1A4E4EBCE19D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6513419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0" name="Straight Connector 239">
              <a:extLst>
                <a:ext uri="{FF2B5EF4-FFF2-40B4-BE49-F238E27FC236}">
                  <a16:creationId xmlns:a16="http://schemas.microsoft.com/office/drawing/2014/main" id="{BE2ADB9A-5D64-9843-9F0A-41A54A1908AB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6664049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1" name="Straight Connector 240">
              <a:extLst>
                <a:ext uri="{FF2B5EF4-FFF2-40B4-BE49-F238E27FC236}">
                  <a16:creationId xmlns:a16="http://schemas.microsoft.com/office/drawing/2014/main" id="{8C68607E-663A-D344-ACFD-547D8F2C00FE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6814679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2" name="Straight Connector 241">
              <a:extLst>
                <a:ext uri="{FF2B5EF4-FFF2-40B4-BE49-F238E27FC236}">
                  <a16:creationId xmlns:a16="http://schemas.microsoft.com/office/drawing/2014/main" id="{9950B5F2-6DFB-3C49-8034-FBD689E01C0D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6965309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3" name="Straight Connector 242">
              <a:extLst>
                <a:ext uri="{FF2B5EF4-FFF2-40B4-BE49-F238E27FC236}">
                  <a16:creationId xmlns:a16="http://schemas.microsoft.com/office/drawing/2014/main" id="{953370A2-4AB3-284C-8373-B373119132D5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7115939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4" name="Straight Connector 243">
              <a:extLst>
                <a:ext uri="{FF2B5EF4-FFF2-40B4-BE49-F238E27FC236}">
                  <a16:creationId xmlns:a16="http://schemas.microsoft.com/office/drawing/2014/main" id="{2FC9CA93-7FB0-D049-A5CE-DCE63E7A7ADF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7266569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5" name="Straight Connector 244">
              <a:extLst>
                <a:ext uri="{FF2B5EF4-FFF2-40B4-BE49-F238E27FC236}">
                  <a16:creationId xmlns:a16="http://schemas.microsoft.com/office/drawing/2014/main" id="{5E2B30D7-DA12-7543-9386-F6A647ED4CCE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7417199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Straight Connector 245">
              <a:extLst>
                <a:ext uri="{FF2B5EF4-FFF2-40B4-BE49-F238E27FC236}">
                  <a16:creationId xmlns:a16="http://schemas.microsoft.com/office/drawing/2014/main" id="{4649E1AF-7797-AF47-A518-863D49811B2F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7567829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7" name="Straight Connector 246">
              <a:extLst>
                <a:ext uri="{FF2B5EF4-FFF2-40B4-BE49-F238E27FC236}">
                  <a16:creationId xmlns:a16="http://schemas.microsoft.com/office/drawing/2014/main" id="{B04B1C5C-8ED6-0144-9FD9-83A86AE54DBA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7718459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8" name="Straight Connector 247">
              <a:extLst>
                <a:ext uri="{FF2B5EF4-FFF2-40B4-BE49-F238E27FC236}">
                  <a16:creationId xmlns:a16="http://schemas.microsoft.com/office/drawing/2014/main" id="{7316E92E-8C7C-7944-B68A-EE630F0FE5EE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7869089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9" name="Straight Connector 248">
              <a:extLst>
                <a:ext uri="{FF2B5EF4-FFF2-40B4-BE49-F238E27FC236}">
                  <a16:creationId xmlns:a16="http://schemas.microsoft.com/office/drawing/2014/main" id="{0C48883C-8447-AD4B-85FE-727899661255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8019719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0" name="Straight Connector 249">
              <a:extLst>
                <a:ext uri="{FF2B5EF4-FFF2-40B4-BE49-F238E27FC236}">
                  <a16:creationId xmlns:a16="http://schemas.microsoft.com/office/drawing/2014/main" id="{8D1BBFD2-1CAA-1948-AA2C-E4EB024712E6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8170349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1" name="Straight Connector 250">
              <a:extLst>
                <a:ext uri="{FF2B5EF4-FFF2-40B4-BE49-F238E27FC236}">
                  <a16:creationId xmlns:a16="http://schemas.microsoft.com/office/drawing/2014/main" id="{8A768A4A-A75A-D649-81F9-6693F0B98AEA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8320979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2" name="Straight Connector 251">
              <a:extLst>
                <a:ext uri="{FF2B5EF4-FFF2-40B4-BE49-F238E27FC236}">
                  <a16:creationId xmlns:a16="http://schemas.microsoft.com/office/drawing/2014/main" id="{272E56ED-B1A7-8248-98F2-EF528EB2E2A5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8471609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3" name="Straight Connector 252">
              <a:extLst>
                <a:ext uri="{FF2B5EF4-FFF2-40B4-BE49-F238E27FC236}">
                  <a16:creationId xmlns:a16="http://schemas.microsoft.com/office/drawing/2014/main" id="{1DBD7C45-F4C3-354C-A265-0A1B13142540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8772869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4" name="Straight Connector 253">
              <a:extLst>
                <a:ext uri="{FF2B5EF4-FFF2-40B4-BE49-F238E27FC236}">
                  <a16:creationId xmlns:a16="http://schemas.microsoft.com/office/drawing/2014/main" id="{E1685990-5573-B945-B109-44A2BC0DE8D3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9074129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5" name="Straight Connector 254">
              <a:extLst>
                <a:ext uri="{FF2B5EF4-FFF2-40B4-BE49-F238E27FC236}">
                  <a16:creationId xmlns:a16="http://schemas.microsoft.com/office/drawing/2014/main" id="{DC38B62A-BDF7-6749-90E4-3493D5EF9031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9375389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6" name="Straight Connector 255">
              <a:extLst>
                <a:ext uri="{FF2B5EF4-FFF2-40B4-BE49-F238E27FC236}">
                  <a16:creationId xmlns:a16="http://schemas.microsoft.com/office/drawing/2014/main" id="{82EE219A-E712-2B40-8480-82D91925EC52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9676649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7" name="Straight Connector 256">
              <a:extLst>
                <a:ext uri="{FF2B5EF4-FFF2-40B4-BE49-F238E27FC236}">
                  <a16:creationId xmlns:a16="http://schemas.microsoft.com/office/drawing/2014/main" id="{CA3CA2A8-ADBE-5144-A8EE-27ACF7A61453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9977909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8" name="Straight Connector 257">
              <a:extLst>
                <a:ext uri="{FF2B5EF4-FFF2-40B4-BE49-F238E27FC236}">
                  <a16:creationId xmlns:a16="http://schemas.microsoft.com/office/drawing/2014/main" id="{3231A83C-DB84-A943-874B-949A080CBB72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8622239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9" name="Straight Connector 258">
              <a:extLst>
                <a:ext uri="{FF2B5EF4-FFF2-40B4-BE49-F238E27FC236}">
                  <a16:creationId xmlns:a16="http://schemas.microsoft.com/office/drawing/2014/main" id="{F91EF137-C47B-A642-99F7-8AD66DCDAB72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8923499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0" name="Straight Connector 259">
              <a:extLst>
                <a:ext uri="{FF2B5EF4-FFF2-40B4-BE49-F238E27FC236}">
                  <a16:creationId xmlns:a16="http://schemas.microsoft.com/office/drawing/2014/main" id="{34A827C4-FF04-6E4E-9C4C-50ECD0F0D302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9224759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1" name="Straight Connector 260">
              <a:extLst>
                <a:ext uri="{FF2B5EF4-FFF2-40B4-BE49-F238E27FC236}">
                  <a16:creationId xmlns:a16="http://schemas.microsoft.com/office/drawing/2014/main" id="{2E98F0DC-D2A2-2347-A19C-790D27971CA0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9526019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2" name="Straight Connector 261">
              <a:extLst>
                <a:ext uri="{FF2B5EF4-FFF2-40B4-BE49-F238E27FC236}">
                  <a16:creationId xmlns:a16="http://schemas.microsoft.com/office/drawing/2014/main" id="{7E22653C-F8B9-0841-9A68-1D1F10DA71D3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9827279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3" name="Straight Connector 262">
              <a:extLst>
                <a:ext uri="{FF2B5EF4-FFF2-40B4-BE49-F238E27FC236}">
                  <a16:creationId xmlns:a16="http://schemas.microsoft.com/office/drawing/2014/main" id="{F66D2B96-9EA5-7C42-B0DD-185A575653A0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10128539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4" name="Straight Connector 263">
              <a:extLst>
                <a:ext uri="{FF2B5EF4-FFF2-40B4-BE49-F238E27FC236}">
                  <a16:creationId xmlns:a16="http://schemas.microsoft.com/office/drawing/2014/main" id="{D805A36E-47BB-EA42-A5B9-5F238E8C19D2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10279169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5" name="Straight Connector 264">
              <a:extLst>
                <a:ext uri="{FF2B5EF4-FFF2-40B4-BE49-F238E27FC236}">
                  <a16:creationId xmlns:a16="http://schemas.microsoft.com/office/drawing/2014/main" id="{09EC943A-0C1E-7E46-AD25-58FA90922CD6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10429799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6" name="Straight Connector 265">
              <a:extLst>
                <a:ext uri="{FF2B5EF4-FFF2-40B4-BE49-F238E27FC236}">
                  <a16:creationId xmlns:a16="http://schemas.microsoft.com/office/drawing/2014/main" id="{82E93B14-0D2D-E148-8FDE-82A178F1657A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10580429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7" name="Straight Connector 266">
              <a:extLst>
                <a:ext uri="{FF2B5EF4-FFF2-40B4-BE49-F238E27FC236}">
                  <a16:creationId xmlns:a16="http://schemas.microsoft.com/office/drawing/2014/main" id="{8F12289A-5873-9342-87D0-36470985F2D1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10731059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8" name="Straight Connector 267">
              <a:extLst>
                <a:ext uri="{FF2B5EF4-FFF2-40B4-BE49-F238E27FC236}">
                  <a16:creationId xmlns:a16="http://schemas.microsoft.com/office/drawing/2014/main" id="{113CA7C4-BB94-794E-B915-8ECB955F2C53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10881689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9" name="Straight Connector 268">
              <a:extLst>
                <a:ext uri="{FF2B5EF4-FFF2-40B4-BE49-F238E27FC236}">
                  <a16:creationId xmlns:a16="http://schemas.microsoft.com/office/drawing/2014/main" id="{6BCC5D78-CADD-604F-ADB2-6A759CB0A9A2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11032319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0" name="Straight Connector 269">
              <a:extLst>
                <a:ext uri="{FF2B5EF4-FFF2-40B4-BE49-F238E27FC236}">
                  <a16:creationId xmlns:a16="http://schemas.microsoft.com/office/drawing/2014/main" id="{1609606C-B292-774A-B777-F98D3B4E3426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11182949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1" name="Straight Connector 270">
              <a:extLst>
                <a:ext uri="{FF2B5EF4-FFF2-40B4-BE49-F238E27FC236}">
                  <a16:creationId xmlns:a16="http://schemas.microsoft.com/office/drawing/2014/main" id="{380BC7CE-A94E-4448-B4F2-9D824D3A6F6C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11333579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2" name="Straight Connector 271">
              <a:extLst>
                <a:ext uri="{FF2B5EF4-FFF2-40B4-BE49-F238E27FC236}">
                  <a16:creationId xmlns:a16="http://schemas.microsoft.com/office/drawing/2014/main" id="{CE64EF46-376E-7E49-8E25-D52BD24E2E19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11484209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3" name="Straight Connector 272">
              <a:extLst>
                <a:ext uri="{FF2B5EF4-FFF2-40B4-BE49-F238E27FC236}">
                  <a16:creationId xmlns:a16="http://schemas.microsoft.com/office/drawing/2014/main" id="{789C0A29-A2E9-0E45-B319-B2606665ED3F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11634839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4" name="Straight Connector 273">
              <a:extLst>
                <a:ext uri="{FF2B5EF4-FFF2-40B4-BE49-F238E27FC236}">
                  <a16:creationId xmlns:a16="http://schemas.microsoft.com/office/drawing/2014/main" id="{9FBDF9B9-41AA-0340-9899-AA636DD34EFA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11785469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5" name="Straight Connector 274">
              <a:extLst>
                <a:ext uri="{FF2B5EF4-FFF2-40B4-BE49-F238E27FC236}">
                  <a16:creationId xmlns:a16="http://schemas.microsoft.com/office/drawing/2014/main" id="{491E8B6F-E11A-CF47-8F86-9398F92C6E2A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11936099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6" name="Straight Connector 275">
              <a:extLst>
                <a:ext uri="{FF2B5EF4-FFF2-40B4-BE49-F238E27FC236}">
                  <a16:creationId xmlns:a16="http://schemas.microsoft.com/office/drawing/2014/main" id="{E7044BC2-13F6-E740-AABE-7D4763768E84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12086729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7" name="Straight Connector 276">
              <a:extLst>
                <a:ext uri="{FF2B5EF4-FFF2-40B4-BE49-F238E27FC236}">
                  <a16:creationId xmlns:a16="http://schemas.microsoft.com/office/drawing/2014/main" id="{84AB7B08-35AE-0546-AEC9-8C7D439CB4B9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12237359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8" name="Straight Connector 277">
              <a:extLst>
                <a:ext uri="{FF2B5EF4-FFF2-40B4-BE49-F238E27FC236}">
                  <a16:creationId xmlns:a16="http://schemas.microsoft.com/office/drawing/2014/main" id="{37B60186-F452-FF45-9F94-4B6CD91A499C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12387989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9" name="Straight Connector 278">
              <a:extLst>
                <a:ext uri="{FF2B5EF4-FFF2-40B4-BE49-F238E27FC236}">
                  <a16:creationId xmlns:a16="http://schemas.microsoft.com/office/drawing/2014/main" id="{09419EAC-DCED-3E4C-AF05-88F15B856D87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-38986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0" name="Straight Connector 279">
              <a:extLst>
                <a:ext uri="{FF2B5EF4-FFF2-40B4-BE49-F238E27FC236}">
                  <a16:creationId xmlns:a16="http://schemas.microsoft.com/office/drawing/2014/main" id="{0058CFDE-37B3-CC4E-A97B-A5C131548A01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111644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1" name="Straight Connector 280">
              <a:extLst>
                <a:ext uri="{FF2B5EF4-FFF2-40B4-BE49-F238E27FC236}">
                  <a16:creationId xmlns:a16="http://schemas.microsoft.com/office/drawing/2014/main" id="{E9A51A62-012F-EF44-8EA6-AD74ED0D6D1F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262274" y="6435038"/>
              <a:ext cx="0" cy="415636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2" name="Straight Connector 281">
              <a:extLst>
                <a:ext uri="{FF2B5EF4-FFF2-40B4-BE49-F238E27FC236}">
                  <a16:creationId xmlns:a16="http://schemas.microsoft.com/office/drawing/2014/main" id="{87304279-91E7-AA47-A0A8-4DEF0BB4352B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412904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3" name="Straight Connector 282">
              <a:extLst>
                <a:ext uri="{FF2B5EF4-FFF2-40B4-BE49-F238E27FC236}">
                  <a16:creationId xmlns:a16="http://schemas.microsoft.com/office/drawing/2014/main" id="{2F648B9A-0998-DD40-9BB5-FEF826D258F4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563534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4" name="Straight Connector 283">
              <a:extLst>
                <a:ext uri="{FF2B5EF4-FFF2-40B4-BE49-F238E27FC236}">
                  <a16:creationId xmlns:a16="http://schemas.microsoft.com/office/drawing/2014/main" id="{D417485B-1D5B-8C4D-9ED9-E65ACBEFE747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714164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5" name="Straight Connector 284">
              <a:extLst>
                <a:ext uri="{FF2B5EF4-FFF2-40B4-BE49-F238E27FC236}">
                  <a16:creationId xmlns:a16="http://schemas.microsoft.com/office/drawing/2014/main" id="{FC8F82E2-93CD-5B45-8D8C-AB4B72A3421B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864794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6" name="Straight Connector 285">
              <a:extLst>
                <a:ext uri="{FF2B5EF4-FFF2-40B4-BE49-F238E27FC236}">
                  <a16:creationId xmlns:a16="http://schemas.microsoft.com/office/drawing/2014/main" id="{728684D6-9B5A-0F42-9A4C-9A6C62DE6593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1015424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7" name="Straight Connector 286">
              <a:extLst>
                <a:ext uri="{FF2B5EF4-FFF2-40B4-BE49-F238E27FC236}">
                  <a16:creationId xmlns:a16="http://schemas.microsoft.com/office/drawing/2014/main" id="{7954162B-3D5C-7E43-B9BE-0403F18A010A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1166054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8" name="Straight Connector 287">
              <a:extLst>
                <a:ext uri="{FF2B5EF4-FFF2-40B4-BE49-F238E27FC236}">
                  <a16:creationId xmlns:a16="http://schemas.microsoft.com/office/drawing/2014/main" id="{6AD30203-045A-9142-9FD3-F8CC7669DBF2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1316684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9" name="Straight Connector 288">
              <a:extLst>
                <a:ext uri="{FF2B5EF4-FFF2-40B4-BE49-F238E27FC236}">
                  <a16:creationId xmlns:a16="http://schemas.microsoft.com/office/drawing/2014/main" id="{ED0767BD-CB05-7E43-AE32-DCEF3D37B210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1467314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0" name="Straight Connector 289">
              <a:extLst>
                <a:ext uri="{FF2B5EF4-FFF2-40B4-BE49-F238E27FC236}">
                  <a16:creationId xmlns:a16="http://schemas.microsoft.com/office/drawing/2014/main" id="{7465018B-B230-254C-BAE9-FF8C6D91BF66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1617944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1" name="Straight Connector 290">
              <a:extLst>
                <a:ext uri="{FF2B5EF4-FFF2-40B4-BE49-F238E27FC236}">
                  <a16:creationId xmlns:a16="http://schemas.microsoft.com/office/drawing/2014/main" id="{A25124FD-C3BF-344E-930C-3AF84B8360DE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1768574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2" name="Straight Connector 291">
              <a:extLst>
                <a:ext uri="{FF2B5EF4-FFF2-40B4-BE49-F238E27FC236}">
                  <a16:creationId xmlns:a16="http://schemas.microsoft.com/office/drawing/2014/main" id="{60811C8F-C5CE-BF4F-A448-8B458A2CCE16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1919204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3" name="Straight Connector 292">
              <a:extLst>
                <a:ext uri="{FF2B5EF4-FFF2-40B4-BE49-F238E27FC236}">
                  <a16:creationId xmlns:a16="http://schemas.microsoft.com/office/drawing/2014/main" id="{D79B0794-9AF0-A04F-B023-0D28BFF765EB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2069834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4" name="Straight Connector 293">
              <a:extLst>
                <a:ext uri="{FF2B5EF4-FFF2-40B4-BE49-F238E27FC236}">
                  <a16:creationId xmlns:a16="http://schemas.microsoft.com/office/drawing/2014/main" id="{51970B6E-9BB9-D744-820C-56FF43C68909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2220464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5" name="Straight Connector 294">
              <a:extLst>
                <a:ext uri="{FF2B5EF4-FFF2-40B4-BE49-F238E27FC236}">
                  <a16:creationId xmlns:a16="http://schemas.microsoft.com/office/drawing/2014/main" id="{E0F7624B-47B9-3546-81B1-CA49DB20AE56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2371094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6" name="Straight Connector 295">
              <a:extLst>
                <a:ext uri="{FF2B5EF4-FFF2-40B4-BE49-F238E27FC236}">
                  <a16:creationId xmlns:a16="http://schemas.microsoft.com/office/drawing/2014/main" id="{7F1A9D66-549F-7F49-A9E4-DB0042ED2044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2521724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7" name="Straight Connector 296">
              <a:extLst>
                <a:ext uri="{FF2B5EF4-FFF2-40B4-BE49-F238E27FC236}">
                  <a16:creationId xmlns:a16="http://schemas.microsoft.com/office/drawing/2014/main" id="{1D08B892-350C-674E-8370-52EB6FDD713A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2672354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8" name="Straight Connector 297">
              <a:extLst>
                <a:ext uri="{FF2B5EF4-FFF2-40B4-BE49-F238E27FC236}">
                  <a16:creationId xmlns:a16="http://schemas.microsoft.com/office/drawing/2014/main" id="{31E88BF3-B58E-BA41-8DCD-B7B87C35555B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2822984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9" name="Straight Connector 298">
              <a:extLst>
                <a:ext uri="{FF2B5EF4-FFF2-40B4-BE49-F238E27FC236}">
                  <a16:creationId xmlns:a16="http://schemas.microsoft.com/office/drawing/2014/main" id="{F10FB787-F20D-9247-B360-51F60B3F0BE8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2973614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0" name="Straight Connector 299">
              <a:extLst>
                <a:ext uri="{FF2B5EF4-FFF2-40B4-BE49-F238E27FC236}">
                  <a16:creationId xmlns:a16="http://schemas.microsoft.com/office/drawing/2014/main" id="{15EFDDFE-46C1-D446-919B-55177FBE57DE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3124244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1" name="Straight Connector 300">
              <a:extLst>
                <a:ext uri="{FF2B5EF4-FFF2-40B4-BE49-F238E27FC236}">
                  <a16:creationId xmlns:a16="http://schemas.microsoft.com/office/drawing/2014/main" id="{FE872A0E-4821-3F49-AA49-0604652D3488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3274874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2" name="Straight Connector 301">
              <a:extLst>
                <a:ext uri="{FF2B5EF4-FFF2-40B4-BE49-F238E27FC236}">
                  <a16:creationId xmlns:a16="http://schemas.microsoft.com/office/drawing/2014/main" id="{D5907F4C-9285-9F40-95CC-10AE6B176155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3425504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3" name="Straight Connector 302">
              <a:extLst>
                <a:ext uri="{FF2B5EF4-FFF2-40B4-BE49-F238E27FC236}">
                  <a16:creationId xmlns:a16="http://schemas.microsoft.com/office/drawing/2014/main" id="{424DBCC6-7007-BA4E-AF60-3721BCBA16BE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3576134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4" name="Straight Connector 303">
              <a:extLst>
                <a:ext uri="{FF2B5EF4-FFF2-40B4-BE49-F238E27FC236}">
                  <a16:creationId xmlns:a16="http://schemas.microsoft.com/office/drawing/2014/main" id="{4A36A726-6220-3C4E-B030-6B15AE77F283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3726764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5" name="Straight Connector 304">
              <a:extLst>
                <a:ext uri="{FF2B5EF4-FFF2-40B4-BE49-F238E27FC236}">
                  <a16:creationId xmlns:a16="http://schemas.microsoft.com/office/drawing/2014/main" id="{4BBE226E-D898-5642-B719-F64165485638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3877394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6" name="Straight Connector 305">
              <a:extLst>
                <a:ext uri="{FF2B5EF4-FFF2-40B4-BE49-F238E27FC236}">
                  <a16:creationId xmlns:a16="http://schemas.microsoft.com/office/drawing/2014/main" id="{814E3052-33AA-1447-A302-CCE5F1BE9B9B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4028024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7" name="Straight Connector 306">
              <a:extLst>
                <a:ext uri="{FF2B5EF4-FFF2-40B4-BE49-F238E27FC236}">
                  <a16:creationId xmlns:a16="http://schemas.microsoft.com/office/drawing/2014/main" id="{4B9ADDF8-76E9-454B-A32C-4DCFA336A9CA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4178654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8" name="Straight Connector 307">
              <a:extLst>
                <a:ext uri="{FF2B5EF4-FFF2-40B4-BE49-F238E27FC236}">
                  <a16:creationId xmlns:a16="http://schemas.microsoft.com/office/drawing/2014/main" id="{0ACB5455-0BBA-D74D-A5B2-A0718BBD703C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4329284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9" name="Straight Connector 308">
              <a:extLst>
                <a:ext uri="{FF2B5EF4-FFF2-40B4-BE49-F238E27FC236}">
                  <a16:creationId xmlns:a16="http://schemas.microsoft.com/office/drawing/2014/main" id="{10E2705C-98E0-064E-85AF-DAF23B667CD1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4479914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0" name="Straight Connector 309">
              <a:extLst>
                <a:ext uri="{FF2B5EF4-FFF2-40B4-BE49-F238E27FC236}">
                  <a16:creationId xmlns:a16="http://schemas.microsoft.com/office/drawing/2014/main" id="{2A2DE935-6CA6-544D-9E34-DEA95076EFA9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4630544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1" name="Straight Connector 310">
              <a:extLst>
                <a:ext uri="{FF2B5EF4-FFF2-40B4-BE49-F238E27FC236}">
                  <a16:creationId xmlns:a16="http://schemas.microsoft.com/office/drawing/2014/main" id="{DF2DA4E8-B4F9-804E-9D2B-4F497318D4E7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4781174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2" name="Straight Connector 311">
              <a:extLst>
                <a:ext uri="{FF2B5EF4-FFF2-40B4-BE49-F238E27FC236}">
                  <a16:creationId xmlns:a16="http://schemas.microsoft.com/office/drawing/2014/main" id="{9B10FB09-DF92-CC46-8FBF-D90F6A4E0CDD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4931804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3" name="Straight Connector 312">
              <a:extLst>
                <a:ext uri="{FF2B5EF4-FFF2-40B4-BE49-F238E27FC236}">
                  <a16:creationId xmlns:a16="http://schemas.microsoft.com/office/drawing/2014/main" id="{D3FEACAC-81DD-7D4B-BC70-5953D9FDCF2C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5082434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4" name="Straight Connector 313">
              <a:extLst>
                <a:ext uri="{FF2B5EF4-FFF2-40B4-BE49-F238E27FC236}">
                  <a16:creationId xmlns:a16="http://schemas.microsoft.com/office/drawing/2014/main" id="{57D30E94-A688-1549-9782-3F05BA5210F1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5233064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5" name="Straight Connector 314">
              <a:extLst>
                <a:ext uri="{FF2B5EF4-FFF2-40B4-BE49-F238E27FC236}">
                  <a16:creationId xmlns:a16="http://schemas.microsoft.com/office/drawing/2014/main" id="{E7BFCBB6-0400-DD4D-9E35-607825F81B56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5383694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6" name="Straight Connector 315">
              <a:extLst>
                <a:ext uri="{FF2B5EF4-FFF2-40B4-BE49-F238E27FC236}">
                  <a16:creationId xmlns:a16="http://schemas.microsoft.com/office/drawing/2014/main" id="{12D7BDF5-7ED2-2949-9D92-329EBE0ED4A5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5534324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7" name="Straight Connector 316">
              <a:extLst>
                <a:ext uri="{FF2B5EF4-FFF2-40B4-BE49-F238E27FC236}">
                  <a16:creationId xmlns:a16="http://schemas.microsoft.com/office/drawing/2014/main" id="{B3A98E89-0BF5-8847-B386-743251504638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5684954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8" name="Straight Connector 317">
              <a:extLst>
                <a:ext uri="{FF2B5EF4-FFF2-40B4-BE49-F238E27FC236}">
                  <a16:creationId xmlns:a16="http://schemas.microsoft.com/office/drawing/2014/main" id="{16049A11-032C-A24E-9856-83BA16860376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5835584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9" name="Straight Connector 318">
              <a:extLst>
                <a:ext uri="{FF2B5EF4-FFF2-40B4-BE49-F238E27FC236}">
                  <a16:creationId xmlns:a16="http://schemas.microsoft.com/office/drawing/2014/main" id="{1257349B-A21E-4046-ADDE-D946EB8F3127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5986214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0" name="Straight Connector 319">
              <a:extLst>
                <a:ext uri="{FF2B5EF4-FFF2-40B4-BE49-F238E27FC236}">
                  <a16:creationId xmlns:a16="http://schemas.microsoft.com/office/drawing/2014/main" id="{B457BD14-1EA7-5144-AA60-A39EE43CA517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6136844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1" name="Straight Connector 320">
              <a:extLst>
                <a:ext uri="{FF2B5EF4-FFF2-40B4-BE49-F238E27FC236}">
                  <a16:creationId xmlns:a16="http://schemas.microsoft.com/office/drawing/2014/main" id="{1981E231-5851-554A-8363-E02150AE57A2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6287474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2" name="Straight Connector 321">
              <a:extLst>
                <a:ext uri="{FF2B5EF4-FFF2-40B4-BE49-F238E27FC236}">
                  <a16:creationId xmlns:a16="http://schemas.microsoft.com/office/drawing/2014/main" id="{9D7579F1-CC84-2445-8318-C3A68F9F427A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6438104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3" name="Straight Connector 322">
              <a:extLst>
                <a:ext uri="{FF2B5EF4-FFF2-40B4-BE49-F238E27FC236}">
                  <a16:creationId xmlns:a16="http://schemas.microsoft.com/office/drawing/2014/main" id="{2C1B2EBB-DD81-614A-BFC5-C564BD4DADC7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6588734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4" name="Straight Connector 323">
              <a:extLst>
                <a:ext uri="{FF2B5EF4-FFF2-40B4-BE49-F238E27FC236}">
                  <a16:creationId xmlns:a16="http://schemas.microsoft.com/office/drawing/2014/main" id="{5DE16616-FD45-FC45-93F1-F1C658465977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6739364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5" name="Straight Connector 324">
              <a:extLst>
                <a:ext uri="{FF2B5EF4-FFF2-40B4-BE49-F238E27FC236}">
                  <a16:creationId xmlns:a16="http://schemas.microsoft.com/office/drawing/2014/main" id="{999752C9-EBEC-AB4E-A891-E4D6401104EF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6889994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6" name="Straight Connector 325">
              <a:extLst>
                <a:ext uri="{FF2B5EF4-FFF2-40B4-BE49-F238E27FC236}">
                  <a16:creationId xmlns:a16="http://schemas.microsoft.com/office/drawing/2014/main" id="{46AD7C95-6FE8-0349-9650-EC0F95D47A99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7040624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7" name="Straight Connector 326">
              <a:extLst>
                <a:ext uri="{FF2B5EF4-FFF2-40B4-BE49-F238E27FC236}">
                  <a16:creationId xmlns:a16="http://schemas.microsoft.com/office/drawing/2014/main" id="{F6FC262F-A89B-B448-8AD7-0C742F71F383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7191254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8" name="Straight Connector 327">
              <a:extLst>
                <a:ext uri="{FF2B5EF4-FFF2-40B4-BE49-F238E27FC236}">
                  <a16:creationId xmlns:a16="http://schemas.microsoft.com/office/drawing/2014/main" id="{EFF2C6E0-0BA4-154D-BFCE-8B5C71283C37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7341884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9" name="Straight Connector 328">
              <a:extLst>
                <a:ext uri="{FF2B5EF4-FFF2-40B4-BE49-F238E27FC236}">
                  <a16:creationId xmlns:a16="http://schemas.microsoft.com/office/drawing/2014/main" id="{AC20C878-04C9-8D43-B83B-B794A3419084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7492514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0" name="Straight Connector 329">
              <a:extLst>
                <a:ext uri="{FF2B5EF4-FFF2-40B4-BE49-F238E27FC236}">
                  <a16:creationId xmlns:a16="http://schemas.microsoft.com/office/drawing/2014/main" id="{5E3AD1D6-B1FA-CD48-8AA3-6AF48AE85536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7643144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1" name="Straight Connector 330">
              <a:extLst>
                <a:ext uri="{FF2B5EF4-FFF2-40B4-BE49-F238E27FC236}">
                  <a16:creationId xmlns:a16="http://schemas.microsoft.com/office/drawing/2014/main" id="{0F9804AE-08BB-F243-9BA1-3ACDFABED0D1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7793774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2" name="Straight Connector 331">
              <a:extLst>
                <a:ext uri="{FF2B5EF4-FFF2-40B4-BE49-F238E27FC236}">
                  <a16:creationId xmlns:a16="http://schemas.microsoft.com/office/drawing/2014/main" id="{6C4AEB57-7D51-8A4C-8509-07653E1121EB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7944404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3" name="Straight Connector 332">
              <a:extLst>
                <a:ext uri="{FF2B5EF4-FFF2-40B4-BE49-F238E27FC236}">
                  <a16:creationId xmlns:a16="http://schemas.microsoft.com/office/drawing/2014/main" id="{D3AE80C9-9826-6F42-A7E9-7A017BC4A35E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8095034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4" name="Straight Connector 333">
              <a:extLst>
                <a:ext uri="{FF2B5EF4-FFF2-40B4-BE49-F238E27FC236}">
                  <a16:creationId xmlns:a16="http://schemas.microsoft.com/office/drawing/2014/main" id="{9B75DF7F-396F-4042-BFCE-C850ABCD2C14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8245664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5" name="Straight Connector 334">
              <a:extLst>
                <a:ext uri="{FF2B5EF4-FFF2-40B4-BE49-F238E27FC236}">
                  <a16:creationId xmlns:a16="http://schemas.microsoft.com/office/drawing/2014/main" id="{CC59E85F-E9ED-A44A-97E8-8059826A8D64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8396294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6" name="Straight Connector 335">
              <a:extLst>
                <a:ext uri="{FF2B5EF4-FFF2-40B4-BE49-F238E27FC236}">
                  <a16:creationId xmlns:a16="http://schemas.microsoft.com/office/drawing/2014/main" id="{F6EEB2C6-AD1A-4941-8EC3-CAAC8E1AC19A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8546924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7" name="Straight Connector 336">
              <a:extLst>
                <a:ext uri="{FF2B5EF4-FFF2-40B4-BE49-F238E27FC236}">
                  <a16:creationId xmlns:a16="http://schemas.microsoft.com/office/drawing/2014/main" id="{43A12F96-D50C-8644-8DF5-1515BB1AB428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8848184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8" name="Straight Connector 337">
              <a:extLst>
                <a:ext uri="{FF2B5EF4-FFF2-40B4-BE49-F238E27FC236}">
                  <a16:creationId xmlns:a16="http://schemas.microsoft.com/office/drawing/2014/main" id="{DFB08E9C-9E30-794E-95B8-E0C0417192E3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9149444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9" name="Straight Connector 338">
              <a:extLst>
                <a:ext uri="{FF2B5EF4-FFF2-40B4-BE49-F238E27FC236}">
                  <a16:creationId xmlns:a16="http://schemas.microsoft.com/office/drawing/2014/main" id="{E122277B-DEB6-9F44-BF8F-3CF435E62151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9450704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0" name="Straight Connector 339">
              <a:extLst>
                <a:ext uri="{FF2B5EF4-FFF2-40B4-BE49-F238E27FC236}">
                  <a16:creationId xmlns:a16="http://schemas.microsoft.com/office/drawing/2014/main" id="{D042AF25-0C23-E84F-9DBD-44C968A2E0F9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9751964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1" name="Straight Connector 340">
              <a:extLst>
                <a:ext uri="{FF2B5EF4-FFF2-40B4-BE49-F238E27FC236}">
                  <a16:creationId xmlns:a16="http://schemas.microsoft.com/office/drawing/2014/main" id="{EEB56C03-E839-9F41-9F9A-08F2ADABB8CE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10053224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2" name="Straight Connector 341">
              <a:extLst>
                <a:ext uri="{FF2B5EF4-FFF2-40B4-BE49-F238E27FC236}">
                  <a16:creationId xmlns:a16="http://schemas.microsoft.com/office/drawing/2014/main" id="{DD9274F3-D985-9F4B-9F7B-7F35D9CD738A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8697554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3" name="Straight Connector 342">
              <a:extLst>
                <a:ext uri="{FF2B5EF4-FFF2-40B4-BE49-F238E27FC236}">
                  <a16:creationId xmlns:a16="http://schemas.microsoft.com/office/drawing/2014/main" id="{86EAEBA7-5360-034F-9CA5-966C127D4BAF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8998814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4" name="Straight Connector 343">
              <a:extLst>
                <a:ext uri="{FF2B5EF4-FFF2-40B4-BE49-F238E27FC236}">
                  <a16:creationId xmlns:a16="http://schemas.microsoft.com/office/drawing/2014/main" id="{7A5C8F04-595F-9441-8914-0EFBCF8986C5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9300074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5" name="Straight Connector 344">
              <a:extLst>
                <a:ext uri="{FF2B5EF4-FFF2-40B4-BE49-F238E27FC236}">
                  <a16:creationId xmlns:a16="http://schemas.microsoft.com/office/drawing/2014/main" id="{FE038CF1-3DB2-994C-A048-A0D71DC9A57D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9601334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6" name="Straight Connector 345">
              <a:extLst>
                <a:ext uri="{FF2B5EF4-FFF2-40B4-BE49-F238E27FC236}">
                  <a16:creationId xmlns:a16="http://schemas.microsoft.com/office/drawing/2014/main" id="{ADF64F00-AAF8-444B-B742-18F4F023F9DC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9902594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7" name="Straight Connector 346">
              <a:extLst>
                <a:ext uri="{FF2B5EF4-FFF2-40B4-BE49-F238E27FC236}">
                  <a16:creationId xmlns:a16="http://schemas.microsoft.com/office/drawing/2014/main" id="{CF94C153-70FF-DB4B-A985-1CD7C3622BB7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10203854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8" name="Straight Connector 347">
              <a:extLst>
                <a:ext uri="{FF2B5EF4-FFF2-40B4-BE49-F238E27FC236}">
                  <a16:creationId xmlns:a16="http://schemas.microsoft.com/office/drawing/2014/main" id="{5CB8626B-7AD0-BA4E-A4DA-D35B107F0E5C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10354484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9" name="Straight Connector 348">
              <a:extLst>
                <a:ext uri="{FF2B5EF4-FFF2-40B4-BE49-F238E27FC236}">
                  <a16:creationId xmlns:a16="http://schemas.microsoft.com/office/drawing/2014/main" id="{196C3629-34AF-C04A-A5E0-16C70151D501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10505114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0" name="Straight Connector 349">
              <a:extLst>
                <a:ext uri="{FF2B5EF4-FFF2-40B4-BE49-F238E27FC236}">
                  <a16:creationId xmlns:a16="http://schemas.microsoft.com/office/drawing/2014/main" id="{89926C46-0FEA-384B-AD90-A2EB880C95AC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10655744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1" name="Straight Connector 350">
              <a:extLst>
                <a:ext uri="{FF2B5EF4-FFF2-40B4-BE49-F238E27FC236}">
                  <a16:creationId xmlns:a16="http://schemas.microsoft.com/office/drawing/2014/main" id="{0A64098F-966E-CE4D-804E-731F426E26A4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10806374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2" name="Straight Connector 351">
              <a:extLst>
                <a:ext uri="{FF2B5EF4-FFF2-40B4-BE49-F238E27FC236}">
                  <a16:creationId xmlns:a16="http://schemas.microsoft.com/office/drawing/2014/main" id="{5348E61A-2AFA-1A4E-873F-4E934FD85BEF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10957004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3" name="Straight Connector 352">
              <a:extLst>
                <a:ext uri="{FF2B5EF4-FFF2-40B4-BE49-F238E27FC236}">
                  <a16:creationId xmlns:a16="http://schemas.microsoft.com/office/drawing/2014/main" id="{D98C14AD-0ABB-AB4C-BF4A-71BD3099AF31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11107634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4" name="Straight Connector 353">
              <a:extLst>
                <a:ext uri="{FF2B5EF4-FFF2-40B4-BE49-F238E27FC236}">
                  <a16:creationId xmlns:a16="http://schemas.microsoft.com/office/drawing/2014/main" id="{625F72FA-B550-A040-9CD2-0A777DFD6FE2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11258264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5" name="Straight Connector 354">
              <a:extLst>
                <a:ext uri="{FF2B5EF4-FFF2-40B4-BE49-F238E27FC236}">
                  <a16:creationId xmlns:a16="http://schemas.microsoft.com/office/drawing/2014/main" id="{C6C8AA4B-9C65-074F-BA02-02CBF4072E3D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11408894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6" name="Straight Connector 355">
              <a:extLst>
                <a:ext uri="{FF2B5EF4-FFF2-40B4-BE49-F238E27FC236}">
                  <a16:creationId xmlns:a16="http://schemas.microsoft.com/office/drawing/2014/main" id="{95779764-531F-C940-9D8A-503A2268E82A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11559524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7" name="Straight Connector 356">
              <a:extLst>
                <a:ext uri="{FF2B5EF4-FFF2-40B4-BE49-F238E27FC236}">
                  <a16:creationId xmlns:a16="http://schemas.microsoft.com/office/drawing/2014/main" id="{B54006B3-AAD5-4241-B495-B9486D3649E2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11710154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8" name="Straight Connector 357">
              <a:extLst>
                <a:ext uri="{FF2B5EF4-FFF2-40B4-BE49-F238E27FC236}">
                  <a16:creationId xmlns:a16="http://schemas.microsoft.com/office/drawing/2014/main" id="{604038CF-EF8E-FC49-9785-84C9DB11C256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11860784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9" name="Straight Connector 358">
              <a:extLst>
                <a:ext uri="{FF2B5EF4-FFF2-40B4-BE49-F238E27FC236}">
                  <a16:creationId xmlns:a16="http://schemas.microsoft.com/office/drawing/2014/main" id="{4727D7D4-E692-0148-9E35-AF4786A1EEA8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12011414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0" name="Straight Connector 359">
              <a:extLst>
                <a:ext uri="{FF2B5EF4-FFF2-40B4-BE49-F238E27FC236}">
                  <a16:creationId xmlns:a16="http://schemas.microsoft.com/office/drawing/2014/main" id="{DD10B644-BE36-E845-866B-E39E1886980D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12162044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1" name="Straight Connector 360">
              <a:extLst>
                <a:ext uri="{FF2B5EF4-FFF2-40B4-BE49-F238E27FC236}">
                  <a16:creationId xmlns:a16="http://schemas.microsoft.com/office/drawing/2014/main" id="{905E4089-220D-5443-AC27-08624959A5B3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12312674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2" name="Straight Connector 361">
              <a:extLst>
                <a:ext uri="{FF2B5EF4-FFF2-40B4-BE49-F238E27FC236}">
                  <a16:creationId xmlns:a16="http://schemas.microsoft.com/office/drawing/2014/main" id="{06811301-252D-5147-A72C-771E1E068D0C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12463332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63" name="Group 362">
            <a:extLst>
              <a:ext uri="{FF2B5EF4-FFF2-40B4-BE49-F238E27FC236}">
                <a16:creationId xmlns:a16="http://schemas.microsoft.com/office/drawing/2014/main" id="{E474725E-38D5-A244-A217-8C8087773413}"/>
              </a:ext>
            </a:extLst>
          </p:cNvPr>
          <p:cNvGrpSpPr/>
          <p:nvPr userDrawn="1"/>
        </p:nvGrpSpPr>
        <p:grpSpPr>
          <a:xfrm>
            <a:off x="-152400" y="6680200"/>
            <a:ext cx="12577633" cy="312274"/>
            <a:chOff x="-114301" y="6414255"/>
            <a:chExt cx="12577633" cy="457200"/>
          </a:xfrm>
        </p:grpSpPr>
        <p:cxnSp>
          <p:nvCxnSpPr>
            <p:cNvPr id="364" name="Straight Connector 363">
              <a:extLst>
                <a:ext uri="{FF2B5EF4-FFF2-40B4-BE49-F238E27FC236}">
                  <a16:creationId xmlns:a16="http://schemas.microsoft.com/office/drawing/2014/main" id="{0ECFF44F-FA42-F04C-A9DB-77223FE1993E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-114301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5" name="Straight Connector 364">
              <a:extLst>
                <a:ext uri="{FF2B5EF4-FFF2-40B4-BE49-F238E27FC236}">
                  <a16:creationId xmlns:a16="http://schemas.microsoft.com/office/drawing/2014/main" id="{BE005F42-4DD0-5244-9F53-52B76F7971E1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36329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6" name="Straight Connector 365">
              <a:extLst>
                <a:ext uri="{FF2B5EF4-FFF2-40B4-BE49-F238E27FC236}">
                  <a16:creationId xmlns:a16="http://schemas.microsoft.com/office/drawing/2014/main" id="{08D71E9F-2C89-4946-8984-53A947041334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186959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7" name="Straight Connector 366">
              <a:extLst>
                <a:ext uri="{FF2B5EF4-FFF2-40B4-BE49-F238E27FC236}">
                  <a16:creationId xmlns:a16="http://schemas.microsoft.com/office/drawing/2014/main" id="{FEDE496E-3C84-844A-BB4F-F95CBAF16777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337589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8" name="Straight Connector 367">
              <a:extLst>
                <a:ext uri="{FF2B5EF4-FFF2-40B4-BE49-F238E27FC236}">
                  <a16:creationId xmlns:a16="http://schemas.microsoft.com/office/drawing/2014/main" id="{6C0F040A-E825-0A41-B3C9-FA2B13C862D9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488219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9" name="Straight Connector 368">
              <a:extLst>
                <a:ext uri="{FF2B5EF4-FFF2-40B4-BE49-F238E27FC236}">
                  <a16:creationId xmlns:a16="http://schemas.microsoft.com/office/drawing/2014/main" id="{A9F7A8FF-6B5F-1B4D-8446-C2870E6ED107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638849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0" name="Straight Connector 369">
              <a:extLst>
                <a:ext uri="{FF2B5EF4-FFF2-40B4-BE49-F238E27FC236}">
                  <a16:creationId xmlns:a16="http://schemas.microsoft.com/office/drawing/2014/main" id="{D152A4CB-EEA6-F845-AB54-857C0AB4D952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789479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1" name="Straight Connector 370">
              <a:extLst>
                <a:ext uri="{FF2B5EF4-FFF2-40B4-BE49-F238E27FC236}">
                  <a16:creationId xmlns:a16="http://schemas.microsoft.com/office/drawing/2014/main" id="{37B9CE08-E1C0-4248-AEE0-A36BB8682666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940109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2" name="Straight Connector 371">
              <a:extLst>
                <a:ext uri="{FF2B5EF4-FFF2-40B4-BE49-F238E27FC236}">
                  <a16:creationId xmlns:a16="http://schemas.microsoft.com/office/drawing/2014/main" id="{B211BC8D-BF68-9745-B22D-9C989B89FCBA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1090739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3" name="Straight Connector 372">
              <a:extLst>
                <a:ext uri="{FF2B5EF4-FFF2-40B4-BE49-F238E27FC236}">
                  <a16:creationId xmlns:a16="http://schemas.microsoft.com/office/drawing/2014/main" id="{5641D9A7-E20A-F94D-9BC4-58A00FA3A6A3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1241369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4" name="Straight Connector 373">
              <a:extLst>
                <a:ext uri="{FF2B5EF4-FFF2-40B4-BE49-F238E27FC236}">
                  <a16:creationId xmlns:a16="http://schemas.microsoft.com/office/drawing/2014/main" id="{3C1D8A28-C944-1D43-AC7A-2FB93B01DEDD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1391999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5" name="Straight Connector 374">
              <a:extLst>
                <a:ext uri="{FF2B5EF4-FFF2-40B4-BE49-F238E27FC236}">
                  <a16:creationId xmlns:a16="http://schemas.microsoft.com/office/drawing/2014/main" id="{5D8A3B91-2DE8-D948-B609-9F82CF992911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1542629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6" name="Straight Connector 375">
              <a:extLst>
                <a:ext uri="{FF2B5EF4-FFF2-40B4-BE49-F238E27FC236}">
                  <a16:creationId xmlns:a16="http://schemas.microsoft.com/office/drawing/2014/main" id="{3F4565F9-959E-934D-B22C-2C0901EFF10E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1693259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7" name="Straight Connector 376">
              <a:extLst>
                <a:ext uri="{FF2B5EF4-FFF2-40B4-BE49-F238E27FC236}">
                  <a16:creationId xmlns:a16="http://schemas.microsoft.com/office/drawing/2014/main" id="{B20748DC-9499-834C-BE8E-D28373FE5C61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1843889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8" name="Straight Connector 377">
              <a:extLst>
                <a:ext uri="{FF2B5EF4-FFF2-40B4-BE49-F238E27FC236}">
                  <a16:creationId xmlns:a16="http://schemas.microsoft.com/office/drawing/2014/main" id="{B8B0F83A-5EDA-304E-96B8-CC87B3402EE3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1994519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9" name="Straight Connector 378">
              <a:extLst>
                <a:ext uri="{FF2B5EF4-FFF2-40B4-BE49-F238E27FC236}">
                  <a16:creationId xmlns:a16="http://schemas.microsoft.com/office/drawing/2014/main" id="{CA7FAA38-43C2-364E-BB5A-D4BE1C0ADCAE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2145149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0" name="Straight Connector 379">
              <a:extLst>
                <a:ext uri="{FF2B5EF4-FFF2-40B4-BE49-F238E27FC236}">
                  <a16:creationId xmlns:a16="http://schemas.microsoft.com/office/drawing/2014/main" id="{DBF0DBA4-E912-D842-A2D6-7699300145ED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2295779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1" name="Straight Connector 380">
              <a:extLst>
                <a:ext uri="{FF2B5EF4-FFF2-40B4-BE49-F238E27FC236}">
                  <a16:creationId xmlns:a16="http://schemas.microsoft.com/office/drawing/2014/main" id="{80C52892-3664-6645-A0CC-DEFA3F33C50A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2446409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2" name="Straight Connector 381">
              <a:extLst>
                <a:ext uri="{FF2B5EF4-FFF2-40B4-BE49-F238E27FC236}">
                  <a16:creationId xmlns:a16="http://schemas.microsoft.com/office/drawing/2014/main" id="{2E7DE0F9-2517-B240-A3FC-1628D7EAB9A7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2597039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3" name="Straight Connector 382">
              <a:extLst>
                <a:ext uri="{FF2B5EF4-FFF2-40B4-BE49-F238E27FC236}">
                  <a16:creationId xmlns:a16="http://schemas.microsoft.com/office/drawing/2014/main" id="{75B52E01-C0B3-8741-A20B-F21D661F63BB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2747669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4" name="Straight Connector 383">
              <a:extLst>
                <a:ext uri="{FF2B5EF4-FFF2-40B4-BE49-F238E27FC236}">
                  <a16:creationId xmlns:a16="http://schemas.microsoft.com/office/drawing/2014/main" id="{120541A8-3B4A-C44B-A2EC-BF8ECCBFE0B6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2898299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5" name="Straight Connector 384">
              <a:extLst>
                <a:ext uri="{FF2B5EF4-FFF2-40B4-BE49-F238E27FC236}">
                  <a16:creationId xmlns:a16="http://schemas.microsoft.com/office/drawing/2014/main" id="{FB685C73-FE53-5D4C-B18F-37F8E7DF7A4F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3048929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6" name="Straight Connector 385">
              <a:extLst>
                <a:ext uri="{FF2B5EF4-FFF2-40B4-BE49-F238E27FC236}">
                  <a16:creationId xmlns:a16="http://schemas.microsoft.com/office/drawing/2014/main" id="{06532A03-300E-E949-870B-173A782DA075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3199559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7" name="Straight Connector 386">
              <a:extLst>
                <a:ext uri="{FF2B5EF4-FFF2-40B4-BE49-F238E27FC236}">
                  <a16:creationId xmlns:a16="http://schemas.microsoft.com/office/drawing/2014/main" id="{D955151B-C98C-3445-858C-92927685F1A1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3350189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8" name="Straight Connector 387">
              <a:extLst>
                <a:ext uri="{FF2B5EF4-FFF2-40B4-BE49-F238E27FC236}">
                  <a16:creationId xmlns:a16="http://schemas.microsoft.com/office/drawing/2014/main" id="{DAB94065-3215-8747-9BC8-653CB8377676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3500819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9" name="Straight Connector 388">
              <a:extLst>
                <a:ext uri="{FF2B5EF4-FFF2-40B4-BE49-F238E27FC236}">
                  <a16:creationId xmlns:a16="http://schemas.microsoft.com/office/drawing/2014/main" id="{BA612103-FE3E-AB4E-A9FF-FCFE9A55E1A2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3651449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0" name="Straight Connector 389">
              <a:extLst>
                <a:ext uri="{FF2B5EF4-FFF2-40B4-BE49-F238E27FC236}">
                  <a16:creationId xmlns:a16="http://schemas.microsoft.com/office/drawing/2014/main" id="{33A04A1A-C3A3-B049-BC4C-A0A9326157DB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3802079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1" name="Straight Connector 390">
              <a:extLst>
                <a:ext uri="{FF2B5EF4-FFF2-40B4-BE49-F238E27FC236}">
                  <a16:creationId xmlns:a16="http://schemas.microsoft.com/office/drawing/2014/main" id="{ADEF5E70-2231-2A42-88F6-A5AC54092B4D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3952709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2" name="Straight Connector 391">
              <a:extLst>
                <a:ext uri="{FF2B5EF4-FFF2-40B4-BE49-F238E27FC236}">
                  <a16:creationId xmlns:a16="http://schemas.microsoft.com/office/drawing/2014/main" id="{77232523-0663-0A48-AE62-7A91E36E1A4A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4103339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3" name="Straight Connector 392">
              <a:extLst>
                <a:ext uri="{FF2B5EF4-FFF2-40B4-BE49-F238E27FC236}">
                  <a16:creationId xmlns:a16="http://schemas.microsoft.com/office/drawing/2014/main" id="{6FA2D802-3D11-E548-82BB-7F45DDC356E8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4253969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4" name="Straight Connector 393">
              <a:extLst>
                <a:ext uri="{FF2B5EF4-FFF2-40B4-BE49-F238E27FC236}">
                  <a16:creationId xmlns:a16="http://schemas.microsoft.com/office/drawing/2014/main" id="{C93A8843-B350-9E47-9D10-B090D81D51B8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4404599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5" name="Straight Connector 394">
              <a:extLst>
                <a:ext uri="{FF2B5EF4-FFF2-40B4-BE49-F238E27FC236}">
                  <a16:creationId xmlns:a16="http://schemas.microsoft.com/office/drawing/2014/main" id="{67BD06D7-368F-A94D-91E0-CF1785A5532A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4555229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6" name="Straight Connector 395">
              <a:extLst>
                <a:ext uri="{FF2B5EF4-FFF2-40B4-BE49-F238E27FC236}">
                  <a16:creationId xmlns:a16="http://schemas.microsoft.com/office/drawing/2014/main" id="{8D2A7256-47A2-E343-A708-91ABF443624B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4705859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7" name="Straight Connector 396">
              <a:extLst>
                <a:ext uri="{FF2B5EF4-FFF2-40B4-BE49-F238E27FC236}">
                  <a16:creationId xmlns:a16="http://schemas.microsoft.com/office/drawing/2014/main" id="{5489709D-3FFA-D84F-A1B9-61BFA127C842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4856489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8" name="Straight Connector 397">
              <a:extLst>
                <a:ext uri="{FF2B5EF4-FFF2-40B4-BE49-F238E27FC236}">
                  <a16:creationId xmlns:a16="http://schemas.microsoft.com/office/drawing/2014/main" id="{9F12C751-CB11-004C-9775-27F25A8145F9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5007119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9" name="Straight Connector 398">
              <a:extLst>
                <a:ext uri="{FF2B5EF4-FFF2-40B4-BE49-F238E27FC236}">
                  <a16:creationId xmlns:a16="http://schemas.microsoft.com/office/drawing/2014/main" id="{D7BE60CD-C37B-624E-BF60-36ECA153FDF1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5157749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0" name="Straight Connector 399">
              <a:extLst>
                <a:ext uri="{FF2B5EF4-FFF2-40B4-BE49-F238E27FC236}">
                  <a16:creationId xmlns:a16="http://schemas.microsoft.com/office/drawing/2014/main" id="{6D331750-2D9E-FF44-B979-486E0B600777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5308379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1" name="Straight Connector 400">
              <a:extLst>
                <a:ext uri="{FF2B5EF4-FFF2-40B4-BE49-F238E27FC236}">
                  <a16:creationId xmlns:a16="http://schemas.microsoft.com/office/drawing/2014/main" id="{6E32FD35-3703-DC49-8A20-F26AACD4056A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5459009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2" name="Straight Connector 401">
              <a:extLst>
                <a:ext uri="{FF2B5EF4-FFF2-40B4-BE49-F238E27FC236}">
                  <a16:creationId xmlns:a16="http://schemas.microsoft.com/office/drawing/2014/main" id="{C42B00EF-E18D-6143-96E5-4DE41C5D6028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5609639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3" name="Straight Connector 402">
              <a:extLst>
                <a:ext uri="{FF2B5EF4-FFF2-40B4-BE49-F238E27FC236}">
                  <a16:creationId xmlns:a16="http://schemas.microsoft.com/office/drawing/2014/main" id="{229E6E71-F499-4443-8D50-40673E2C9CDF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5760269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4" name="Straight Connector 403">
              <a:extLst>
                <a:ext uri="{FF2B5EF4-FFF2-40B4-BE49-F238E27FC236}">
                  <a16:creationId xmlns:a16="http://schemas.microsoft.com/office/drawing/2014/main" id="{2BB6F79A-38E0-D440-9DA6-A5F348D0D6FD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5910899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5" name="Straight Connector 404">
              <a:extLst>
                <a:ext uri="{FF2B5EF4-FFF2-40B4-BE49-F238E27FC236}">
                  <a16:creationId xmlns:a16="http://schemas.microsoft.com/office/drawing/2014/main" id="{6EFCD3C6-4139-8549-9BD4-FE0E765EC2DD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6061529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6" name="Straight Connector 405">
              <a:extLst>
                <a:ext uri="{FF2B5EF4-FFF2-40B4-BE49-F238E27FC236}">
                  <a16:creationId xmlns:a16="http://schemas.microsoft.com/office/drawing/2014/main" id="{3991DFD3-0684-2642-BD37-CD50CD734DBF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6212159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7" name="Straight Connector 406">
              <a:extLst>
                <a:ext uri="{FF2B5EF4-FFF2-40B4-BE49-F238E27FC236}">
                  <a16:creationId xmlns:a16="http://schemas.microsoft.com/office/drawing/2014/main" id="{7CAEE35E-9241-1842-8CA2-F6E2CB2EC300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6362789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8" name="Straight Connector 407">
              <a:extLst>
                <a:ext uri="{FF2B5EF4-FFF2-40B4-BE49-F238E27FC236}">
                  <a16:creationId xmlns:a16="http://schemas.microsoft.com/office/drawing/2014/main" id="{FB1EA5A4-5736-2248-8DBA-9D159039CD85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6513419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9" name="Straight Connector 408">
              <a:extLst>
                <a:ext uri="{FF2B5EF4-FFF2-40B4-BE49-F238E27FC236}">
                  <a16:creationId xmlns:a16="http://schemas.microsoft.com/office/drawing/2014/main" id="{F9B4BD48-72B5-1C45-B764-AAC3208310FE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6664049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0" name="Straight Connector 409">
              <a:extLst>
                <a:ext uri="{FF2B5EF4-FFF2-40B4-BE49-F238E27FC236}">
                  <a16:creationId xmlns:a16="http://schemas.microsoft.com/office/drawing/2014/main" id="{64772EAE-B4B0-9741-9566-3B5AEAEE0420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6814679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1" name="Straight Connector 410">
              <a:extLst>
                <a:ext uri="{FF2B5EF4-FFF2-40B4-BE49-F238E27FC236}">
                  <a16:creationId xmlns:a16="http://schemas.microsoft.com/office/drawing/2014/main" id="{A015E297-ACB2-3F41-B604-834E6CA3CC01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6965309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2" name="Straight Connector 411">
              <a:extLst>
                <a:ext uri="{FF2B5EF4-FFF2-40B4-BE49-F238E27FC236}">
                  <a16:creationId xmlns:a16="http://schemas.microsoft.com/office/drawing/2014/main" id="{964E007B-100C-F246-82CE-BBEBC23E6AB9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7115939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3" name="Straight Connector 412">
              <a:extLst>
                <a:ext uri="{FF2B5EF4-FFF2-40B4-BE49-F238E27FC236}">
                  <a16:creationId xmlns:a16="http://schemas.microsoft.com/office/drawing/2014/main" id="{7986EF84-0EF5-FF49-A9B4-F05A298F13F6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7266569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4" name="Straight Connector 413">
              <a:extLst>
                <a:ext uri="{FF2B5EF4-FFF2-40B4-BE49-F238E27FC236}">
                  <a16:creationId xmlns:a16="http://schemas.microsoft.com/office/drawing/2014/main" id="{637EFCBB-51DB-A840-8C55-FF8EE0F5935C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7417199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5" name="Straight Connector 414">
              <a:extLst>
                <a:ext uri="{FF2B5EF4-FFF2-40B4-BE49-F238E27FC236}">
                  <a16:creationId xmlns:a16="http://schemas.microsoft.com/office/drawing/2014/main" id="{85003981-DEC2-5644-AA8D-ADB216987B6A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7567829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6" name="Straight Connector 415">
              <a:extLst>
                <a:ext uri="{FF2B5EF4-FFF2-40B4-BE49-F238E27FC236}">
                  <a16:creationId xmlns:a16="http://schemas.microsoft.com/office/drawing/2014/main" id="{D3D5D08F-8A7F-FD4A-93C7-E0E68C20B92E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7718459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7" name="Straight Connector 416">
              <a:extLst>
                <a:ext uri="{FF2B5EF4-FFF2-40B4-BE49-F238E27FC236}">
                  <a16:creationId xmlns:a16="http://schemas.microsoft.com/office/drawing/2014/main" id="{130720EB-776E-474A-8858-901EA9A96F41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7869089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8" name="Straight Connector 417">
              <a:extLst>
                <a:ext uri="{FF2B5EF4-FFF2-40B4-BE49-F238E27FC236}">
                  <a16:creationId xmlns:a16="http://schemas.microsoft.com/office/drawing/2014/main" id="{9406D030-9797-6945-ABD5-87FAB76AD76A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8019719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9" name="Straight Connector 418">
              <a:extLst>
                <a:ext uri="{FF2B5EF4-FFF2-40B4-BE49-F238E27FC236}">
                  <a16:creationId xmlns:a16="http://schemas.microsoft.com/office/drawing/2014/main" id="{C9AFEA22-221F-DA40-A4BF-1602F24D20DF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8170349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0" name="Straight Connector 419">
              <a:extLst>
                <a:ext uri="{FF2B5EF4-FFF2-40B4-BE49-F238E27FC236}">
                  <a16:creationId xmlns:a16="http://schemas.microsoft.com/office/drawing/2014/main" id="{642F1CEA-A87C-7141-890D-90CF869189CA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8320979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1" name="Straight Connector 420">
              <a:extLst>
                <a:ext uri="{FF2B5EF4-FFF2-40B4-BE49-F238E27FC236}">
                  <a16:creationId xmlns:a16="http://schemas.microsoft.com/office/drawing/2014/main" id="{627891AF-221D-3542-AE40-6E07A211E7CE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8471609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2" name="Straight Connector 421">
              <a:extLst>
                <a:ext uri="{FF2B5EF4-FFF2-40B4-BE49-F238E27FC236}">
                  <a16:creationId xmlns:a16="http://schemas.microsoft.com/office/drawing/2014/main" id="{DB599A1C-9D84-D549-9E66-72F4C78E0A99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8772869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3" name="Straight Connector 422">
              <a:extLst>
                <a:ext uri="{FF2B5EF4-FFF2-40B4-BE49-F238E27FC236}">
                  <a16:creationId xmlns:a16="http://schemas.microsoft.com/office/drawing/2014/main" id="{AE17B95D-191F-154B-B528-2BA58596EEA2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9074129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4" name="Straight Connector 423">
              <a:extLst>
                <a:ext uri="{FF2B5EF4-FFF2-40B4-BE49-F238E27FC236}">
                  <a16:creationId xmlns:a16="http://schemas.microsoft.com/office/drawing/2014/main" id="{16A8633E-0511-694E-B284-63CB80CCBD4A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9375389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5" name="Straight Connector 424">
              <a:extLst>
                <a:ext uri="{FF2B5EF4-FFF2-40B4-BE49-F238E27FC236}">
                  <a16:creationId xmlns:a16="http://schemas.microsoft.com/office/drawing/2014/main" id="{13F78B36-8CBC-9942-9E7D-816AB35861ED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9676649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6" name="Straight Connector 425">
              <a:extLst>
                <a:ext uri="{FF2B5EF4-FFF2-40B4-BE49-F238E27FC236}">
                  <a16:creationId xmlns:a16="http://schemas.microsoft.com/office/drawing/2014/main" id="{6EF0E8B4-711C-7347-8CCA-A34C9F487A98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9977909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7" name="Straight Connector 426">
              <a:extLst>
                <a:ext uri="{FF2B5EF4-FFF2-40B4-BE49-F238E27FC236}">
                  <a16:creationId xmlns:a16="http://schemas.microsoft.com/office/drawing/2014/main" id="{2AEC8472-7CA1-6B40-95CC-E039604F78C9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8622239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8" name="Straight Connector 427">
              <a:extLst>
                <a:ext uri="{FF2B5EF4-FFF2-40B4-BE49-F238E27FC236}">
                  <a16:creationId xmlns:a16="http://schemas.microsoft.com/office/drawing/2014/main" id="{E864BCC1-D61B-A04B-8B69-728257DBB8AA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8923499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9" name="Straight Connector 428">
              <a:extLst>
                <a:ext uri="{FF2B5EF4-FFF2-40B4-BE49-F238E27FC236}">
                  <a16:creationId xmlns:a16="http://schemas.microsoft.com/office/drawing/2014/main" id="{C1F6BE05-0249-3F44-A2B3-E2544C1B4C76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9224759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0" name="Straight Connector 429">
              <a:extLst>
                <a:ext uri="{FF2B5EF4-FFF2-40B4-BE49-F238E27FC236}">
                  <a16:creationId xmlns:a16="http://schemas.microsoft.com/office/drawing/2014/main" id="{13D030C2-F34C-644D-BA84-0B2DAD092B79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9526019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1" name="Straight Connector 430">
              <a:extLst>
                <a:ext uri="{FF2B5EF4-FFF2-40B4-BE49-F238E27FC236}">
                  <a16:creationId xmlns:a16="http://schemas.microsoft.com/office/drawing/2014/main" id="{9E8961F0-5907-A049-A1BC-A3F77B7305F3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9827279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2" name="Straight Connector 431">
              <a:extLst>
                <a:ext uri="{FF2B5EF4-FFF2-40B4-BE49-F238E27FC236}">
                  <a16:creationId xmlns:a16="http://schemas.microsoft.com/office/drawing/2014/main" id="{543522E9-EF10-6B4E-8EB3-F753EF64868A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10128539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3" name="Straight Connector 432">
              <a:extLst>
                <a:ext uri="{FF2B5EF4-FFF2-40B4-BE49-F238E27FC236}">
                  <a16:creationId xmlns:a16="http://schemas.microsoft.com/office/drawing/2014/main" id="{32BBCD6A-643F-BC4D-95B0-14B371C2FE21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10279169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4" name="Straight Connector 433">
              <a:extLst>
                <a:ext uri="{FF2B5EF4-FFF2-40B4-BE49-F238E27FC236}">
                  <a16:creationId xmlns:a16="http://schemas.microsoft.com/office/drawing/2014/main" id="{4F27D091-4E4A-3D41-A51C-36528A4122B7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10429799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5" name="Straight Connector 434">
              <a:extLst>
                <a:ext uri="{FF2B5EF4-FFF2-40B4-BE49-F238E27FC236}">
                  <a16:creationId xmlns:a16="http://schemas.microsoft.com/office/drawing/2014/main" id="{17EFA085-8DC1-1A46-8EC2-C0EB85D99B87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10580429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6" name="Straight Connector 435">
              <a:extLst>
                <a:ext uri="{FF2B5EF4-FFF2-40B4-BE49-F238E27FC236}">
                  <a16:creationId xmlns:a16="http://schemas.microsoft.com/office/drawing/2014/main" id="{F6AAF982-D895-694E-A6F7-402BC6E08AEA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10731059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7" name="Straight Connector 436">
              <a:extLst>
                <a:ext uri="{FF2B5EF4-FFF2-40B4-BE49-F238E27FC236}">
                  <a16:creationId xmlns:a16="http://schemas.microsoft.com/office/drawing/2014/main" id="{0492CBAC-CA28-6745-A6CF-E11B855DE3D4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10881689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8" name="Straight Connector 437">
              <a:extLst>
                <a:ext uri="{FF2B5EF4-FFF2-40B4-BE49-F238E27FC236}">
                  <a16:creationId xmlns:a16="http://schemas.microsoft.com/office/drawing/2014/main" id="{5BFF2273-C6B5-E74C-A727-EE9FB510612B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11032319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9" name="Straight Connector 438">
              <a:extLst>
                <a:ext uri="{FF2B5EF4-FFF2-40B4-BE49-F238E27FC236}">
                  <a16:creationId xmlns:a16="http://schemas.microsoft.com/office/drawing/2014/main" id="{D65B6624-548C-044D-8785-0128B31E708E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11182949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0" name="Straight Connector 439">
              <a:extLst>
                <a:ext uri="{FF2B5EF4-FFF2-40B4-BE49-F238E27FC236}">
                  <a16:creationId xmlns:a16="http://schemas.microsoft.com/office/drawing/2014/main" id="{B236C9D1-BDCE-344C-893D-E62DBB1DE8CD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11333579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1" name="Straight Connector 440">
              <a:extLst>
                <a:ext uri="{FF2B5EF4-FFF2-40B4-BE49-F238E27FC236}">
                  <a16:creationId xmlns:a16="http://schemas.microsoft.com/office/drawing/2014/main" id="{C6FF13C2-D943-BA40-AF49-955C48AA8CF8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11484209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2" name="Straight Connector 441">
              <a:extLst>
                <a:ext uri="{FF2B5EF4-FFF2-40B4-BE49-F238E27FC236}">
                  <a16:creationId xmlns:a16="http://schemas.microsoft.com/office/drawing/2014/main" id="{F7F876F5-B040-6443-8A65-DE049D13F9CB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11634839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3" name="Straight Connector 442">
              <a:extLst>
                <a:ext uri="{FF2B5EF4-FFF2-40B4-BE49-F238E27FC236}">
                  <a16:creationId xmlns:a16="http://schemas.microsoft.com/office/drawing/2014/main" id="{A2531F62-9678-3A4D-8404-503DEFC1F020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11785469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4" name="Straight Connector 443">
              <a:extLst>
                <a:ext uri="{FF2B5EF4-FFF2-40B4-BE49-F238E27FC236}">
                  <a16:creationId xmlns:a16="http://schemas.microsoft.com/office/drawing/2014/main" id="{DA1BD6FA-9D27-7247-A7F0-2421133063D0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11936099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5" name="Straight Connector 444">
              <a:extLst>
                <a:ext uri="{FF2B5EF4-FFF2-40B4-BE49-F238E27FC236}">
                  <a16:creationId xmlns:a16="http://schemas.microsoft.com/office/drawing/2014/main" id="{4DE7F8E2-5159-B547-831F-A095BC271B3F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12086729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6" name="Straight Connector 445">
              <a:extLst>
                <a:ext uri="{FF2B5EF4-FFF2-40B4-BE49-F238E27FC236}">
                  <a16:creationId xmlns:a16="http://schemas.microsoft.com/office/drawing/2014/main" id="{521BB9A0-59D8-3C46-B691-7E9442CA84E1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12237359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7" name="Straight Connector 446">
              <a:extLst>
                <a:ext uri="{FF2B5EF4-FFF2-40B4-BE49-F238E27FC236}">
                  <a16:creationId xmlns:a16="http://schemas.microsoft.com/office/drawing/2014/main" id="{E11C1F88-1318-6941-B4CF-15C83FC27E15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12387989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8" name="Straight Connector 447">
              <a:extLst>
                <a:ext uri="{FF2B5EF4-FFF2-40B4-BE49-F238E27FC236}">
                  <a16:creationId xmlns:a16="http://schemas.microsoft.com/office/drawing/2014/main" id="{69FE4F5C-025E-7C41-8082-CD391DAA66BA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-38986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9" name="Straight Connector 448">
              <a:extLst>
                <a:ext uri="{FF2B5EF4-FFF2-40B4-BE49-F238E27FC236}">
                  <a16:creationId xmlns:a16="http://schemas.microsoft.com/office/drawing/2014/main" id="{CCDB73EF-B29B-E140-8153-BC741A2D9C30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111644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0" name="Straight Connector 449">
              <a:extLst>
                <a:ext uri="{FF2B5EF4-FFF2-40B4-BE49-F238E27FC236}">
                  <a16:creationId xmlns:a16="http://schemas.microsoft.com/office/drawing/2014/main" id="{966B0A3D-3D3D-0A4F-8BAB-E6778206296B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262274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1" name="Straight Connector 450">
              <a:extLst>
                <a:ext uri="{FF2B5EF4-FFF2-40B4-BE49-F238E27FC236}">
                  <a16:creationId xmlns:a16="http://schemas.microsoft.com/office/drawing/2014/main" id="{BBBB931B-6B85-6246-983D-3E36FE317FBD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412904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2" name="Straight Connector 451">
              <a:extLst>
                <a:ext uri="{FF2B5EF4-FFF2-40B4-BE49-F238E27FC236}">
                  <a16:creationId xmlns:a16="http://schemas.microsoft.com/office/drawing/2014/main" id="{E89AF5B1-31E7-EE44-9B32-18A20AB0E30A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563534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3" name="Straight Connector 452">
              <a:extLst>
                <a:ext uri="{FF2B5EF4-FFF2-40B4-BE49-F238E27FC236}">
                  <a16:creationId xmlns:a16="http://schemas.microsoft.com/office/drawing/2014/main" id="{EB2506E7-9B8F-9749-AB8C-56A1FD50F193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714164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4" name="Straight Connector 453">
              <a:extLst>
                <a:ext uri="{FF2B5EF4-FFF2-40B4-BE49-F238E27FC236}">
                  <a16:creationId xmlns:a16="http://schemas.microsoft.com/office/drawing/2014/main" id="{E9459944-D864-3940-8599-F60AB457BECB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864794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5" name="Straight Connector 454">
              <a:extLst>
                <a:ext uri="{FF2B5EF4-FFF2-40B4-BE49-F238E27FC236}">
                  <a16:creationId xmlns:a16="http://schemas.microsoft.com/office/drawing/2014/main" id="{79E3B7A2-A153-AD43-B890-9B81EFDFAA3F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1015424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6" name="Straight Connector 455">
              <a:extLst>
                <a:ext uri="{FF2B5EF4-FFF2-40B4-BE49-F238E27FC236}">
                  <a16:creationId xmlns:a16="http://schemas.microsoft.com/office/drawing/2014/main" id="{30E05F8A-E6BF-8C4A-A853-251803345C92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1166054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7" name="Straight Connector 456">
              <a:extLst>
                <a:ext uri="{FF2B5EF4-FFF2-40B4-BE49-F238E27FC236}">
                  <a16:creationId xmlns:a16="http://schemas.microsoft.com/office/drawing/2014/main" id="{5D152AEF-4D9B-3F40-81DE-BAB1AD00FEB4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1316684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8" name="Straight Connector 457">
              <a:extLst>
                <a:ext uri="{FF2B5EF4-FFF2-40B4-BE49-F238E27FC236}">
                  <a16:creationId xmlns:a16="http://schemas.microsoft.com/office/drawing/2014/main" id="{2961F4A0-842D-9047-B476-DDF20B0BBE1F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1467314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9" name="Straight Connector 458">
              <a:extLst>
                <a:ext uri="{FF2B5EF4-FFF2-40B4-BE49-F238E27FC236}">
                  <a16:creationId xmlns:a16="http://schemas.microsoft.com/office/drawing/2014/main" id="{40E05E8F-3694-314F-A4A8-7F97C868564C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1617944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0" name="Straight Connector 459">
              <a:extLst>
                <a:ext uri="{FF2B5EF4-FFF2-40B4-BE49-F238E27FC236}">
                  <a16:creationId xmlns:a16="http://schemas.microsoft.com/office/drawing/2014/main" id="{F726C8A8-66FA-BC45-9A13-C0D0B6987AEC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1768574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1" name="Straight Connector 460">
              <a:extLst>
                <a:ext uri="{FF2B5EF4-FFF2-40B4-BE49-F238E27FC236}">
                  <a16:creationId xmlns:a16="http://schemas.microsoft.com/office/drawing/2014/main" id="{0E1F58DD-97AA-8A41-866D-13C0D4DA32AA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1919204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2" name="Straight Connector 461">
              <a:extLst>
                <a:ext uri="{FF2B5EF4-FFF2-40B4-BE49-F238E27FC236}">
                  <a16:creationId xmlns:a16="http://schemas.microsoft.com/office/drawing/2014/main" id="{7D352A86-019B-1042-BF2B-2B55517B7A8B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2069834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3" name="Straight Connector 462">
              <a:extLst>
                <a:ext uri="{FF2B5EF4-FFF2-40B4-BE49-F238E27FC236}">
                  <a16:creationId xmlns:a16="http://schemas.microsoft.com/office/drawing/2014/main" id="{3B76124F-FCC7-4C4C-91EA-55A82DC017F9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2220464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4" name="Straight Connector 463">
              <a:extLst>
                <a:ext uri="{FF2B5EF4-FFF2-40B4-BE49-F238E27FC236}">
                  <a16:creationId xmlns:a16="http://schemas.microsoft.com/office/drawing/2014/main" id="{63FC21FC-3326-D04C-AEF2-E9E705A351ED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2371094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5" name="Straight Connector 464">
              <a:extLst>
                <a:ext uri="{FF2B5EF4-FFF2-40B4-BE49-F238E27FC236}">
                  <a16:creationId xmlns:a16="http://schemas.microsoft.com/office/drawing/2014/main" id="{EEF36135-2242-AC42-9245-398874C6D63F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2521724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6" name="Straight Connector 465">
              <a:extLst>
                <a:ext uri="{FF2B5EF4-FFF2-40B4-BE49-F238E27FC236}">
                  <a16:creationId xmlns:a16="http://schemas.microsoft.com/office/drawing/2014/main" id="{6C4ADC71-90C7-DB44-8850-F74818F62337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2672354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7" name="Straight Connector 466">
              <a:extLst>
                <a:ext uri="{FF2B5EF4-FFF2-40B4-BE49-F238E27FC236}">
                  <a16:creationId xmlns:a16="http://schemas.microsoft.com/office/drawing/2014/main" id="{FE09FF3C-4A6F-1F43-93C9-C6BA7ABB69DF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2822984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8" name="Straight Connector 467">
              <a:extLst>
                <a:ext uri="{FF2B5EF4-FFF2-40B4-BE49-F238E27FC236}">
                  <a16:creationId xmlns:a16="http://schemas.microsoft.com/office/drawing/2014/main" id="{DBA3C509-E367-E648-9F5A-41BB39A384A3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2973614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9" name="Straight Connector 468">
              <a:extLst>
                <a:ext uri="{FF2B5EF4-FFF2-40B4-BE49-F238E27FC236}">
                  <a16:creationId xmlns:a16="http://schemas.microsoft.com/office/drawing/2014/main" id="{92B3030D-3E84-C847-B42F-5465FB786442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3124244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0" name="Straight Connector 469">
              <a:extLst>
                <a:ext uri="{FF2B5EF4-FFF2-40B4-BE49-F238E27FC236}">
                  <a16:creationId xmlns:a16="http://schemas.microsoft.com/office/drawing/2014/main" id="{F15752E5-E5C0-5947-A0CD-EA05EE18483C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3274874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1" name="Straight Connector 470">
              <a:extLst>
                <a:ext uri="{FF2B5EF4-FFF2-40B4-BE49-F238E27FC236}">
                  <a16:creationId xmlns:a16="http://schemas.microsoft.com/office/drawing/2014/main" id="{E374F223-CCF3-B94E-9AE0-4BAC1955E729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3425504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2" name="Straight Connector 471">
              <a:extLst>
                <a:ext uri="{FF2B5EF4-FFF2-40B4-BE49-F238E27FC236}">
                  <a16:creationId xmlns:a16="http://schemas.microsoft.com/office/drawing/2014/main" id="{9032B86F-59D6-F246-A4C3-B6524FFD2D6F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3576134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3" name="Straight Connector 472">
              <a:extLst>
                <a:ext uri="{FF2B5EF4-FFF2-40B4-BE49-F238E27FC236}">
                  <a16:creationId xmlns:a16="http://schemas.microsoft.com/office/drawing/2014/main" id="{9C99D623-5074-DD44-B543-18B9462B4260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3726764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4" name="Straight Connector 473">
              <a:extLst>
                <a:ext uri="{FF2B5EF4-FFF2-40B4-BE49-F238E27FC236}">
                  <a16:creationId xmlns:a16="http://schemas.microsoft.com/office/drawing/2014/main" id="{ABD4858B-D146-0344-94C3-5CD2FACC3EDD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3877394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5" name="Straight Connector 474">
              <a:extLst>
                <a:ext uri="{FF2B5EF4-FFF2-40B4-BE49-F238E27FC236}">
                  <a16:creationId xmlns:a16="http://schemas.microsoft.com/office/drawing/2014/main" id="{83606F7A-3CC8-7744-A8AC-807E891C0D69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4028024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6" name="Straight Connector 475">
              <a:extLst>
                <a:ext uri="{FF2B5EF4-FFF2-40B4-BE49-F238E27FC236}">
                  <a16:creationId xmlns:a16="http://schemas.microsoft.com/office/drawing/2014/main" id="{456F0983-F195-694F-A015-E75810480249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4178654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7" name="Straight Connector 476">
              <a:extLst>
                <a:ext uri="{FF2B5EF4-FFF2-40B4-BE49-F238E27FC236}">
                  <a16:creationId xmlns:a16="http://schemas.microsoft.com/office/drawing/2014/main" id="{61F2413F-D529-2145-8AC9-A075088C56B9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4329284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8" name="Straight Connector 477">
              <a:extLst>
                <a:ext uri="{FF2B5EF4-FFF2-40B4-BE49-F238E27FC236}">
                  <a16:creationId xmlns:a16="http://schemas.microsoft.com/office/drawing/2014/main" id="{800896D6-C1E9-1945-A3A3-6F74B0A3F3F9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4479914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9" name="Straight Connector 478">
              <a:extLst>
                <a:ext uri="{FF2B5EF4-FFF2-40B4-BE49-F238E27FC236}">
                  <a16:creationId xmlns:a16="http://schemas.microsoft.com/office/drawing/2014/main" id="{E7919EA9-7B11-BB4A-A138-8C133FBF7CEE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4630544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0" name="Straight Connector 479">
              <a:extLst>
                <a:ext uri="{FF2B5EF4-FFF2-40B4-BE49-F238E27FC236}">
                  <a16:creationId xmlns:a16="http://schemas.microsoft.com/office/drawing/2014/main" id="{F989C792-3156-8C46-8066-C8F6A90A5594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4781174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1" name="Straight Connector 480">
              <a:extLst>
                <a:ext uri="{FF2B5EF4-FFF2-40B4-BE49-F238E27FC236}">
                  <a16:creationId xmlns:a16="http://schemas.microsoft.com/office/drawing/2014/main" id="{BC0BFF60-21D6-0B4F-976F-69BF9EB421CB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4931804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2" name="Straight Connector 481">
              <a:extLst>
                <a:ext uri="{FF2B5EF4-FFF2-40B4-BE49-F238E27FC236}">
                  <a16:creationId xmlns:a16="http://schemas.microsoft.com/office/drawing/2014/main" id="{9CC334A0-6CA5-BC4D-BCDB-FE933CC41B29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5082434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3" name="Straight Connector 482">
              <a:extLst>
                <a:ext uri="{FF2B5EF4-FFF2-40B4-BE49-F238E27FC236}">
                  <a16:creationId xmlns:a16="http://schemas.microsoft.com/office/drawing/2014/main" id="{B94F3693-6D28-054A-B517-798CFBE154EE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5233064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4" name="Straight Connector 483">
              <a:extLst>
                <a:ext uri="{FF2B5EF4-FFF2-40B4-BE49-F238E27FC236}">
                  <a16:creationId xmlns:a16="http://schemas.microsoft.com/office/drawing/2014/main" id="{F587C1A4-7332-6147-AAD6-AFC27BF27351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5383694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5" name="Straight Connector 484">
              <a:extLst>
                <a:ext uri="{FF2B5EF4-FFF2-40B4-BE49-F238E27FC236}">
                  <a16:creationId xmlns:a16="http://schemas.microsoft.com/office/drawing/2014/main" id="{074E0474-F692-D64C-A277-11BF6F14D132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5534324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6" name="Straight Connector 485">
              <a:extLst>
                <a:ext uri="{FF2B5EF4-FFF2-40B4-BE49-F238E27FC236}">
                  <a16:creationId xmlns:a16="http://schemas.microsoft.com/office/drawing/2014/main" id="{1794DEEF-17E2-5744-B769-423CC2402CD7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5684954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7" name="Straight Connector 486">
              <a:extLst>
                <a:ext uri="{FF2B5EF4-FFF2-40B4-BE49-F238E27FC236}">
                  <a16:creationId xmlns:a16="http://schemas.microsoft.com/office/drawing/2014/main" id="{89E9371E-7872-5845-8D61-5C0906F7C0E6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5835584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8" name="Straight Connector 487">
              <a:extLst>
                <a:ext uri="{FF2B5EF4-FFF2-40B4-BE49-F238E27FC236}">
                  <a16:creationId xmlns:a16="http://schemas.microsoft.com/office/drawing/2014/main" id="{97235FE3-A7C0-4D47-BEF7-9EA74675ADA1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5986214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9" name="Straight Connector 488">
              <a:extLst>
                <a:ext uri="{FF2B5EF4-FFF2-40B4-BE49-F238E27FC236}">
                  <a16:creationId xmlns:a16="http://schemas.microsoft.com/office/drawing/2014/main" id="{E6838108-0209-B242-ADDF-8BE6E05A239D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6136844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0" name="Straight Connector 489">
              <a:extLst>
                <a:ext uri="{FF2B5EF4-FFF2-40B4-BE49-F238E27FC236}">
                  <a16:creationId xmlns:a16="http://schemas.microsoft.com/office/drawing/2014/main" id="{FF1FF386-47D8-AB49-B076-E16317DB0984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6287474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1" name="Straight Connector 490">
              <a:extLst>
                <a:ext uri="{FF2B5EF4-FFF2-40B4-BE49-F238E27FC236}">
                  <a16:creationId xmlns:a16="http://schemas.microsoft.com/office/drawing/2014/main" id="{9D401158-7805-F643-9CE1-9C6748E08969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6438104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2" name="Straight Connector 491">
              <a:extLst>
                <a:ext uri="{FF2B5EF4-FFF2-40B4-BE49-F238E27FC236}">
                  <a16:creationId xmlns:a16="http://schemas.microsoft.com/office/drawing/2014/main" id="{5F951CA5-BC81-FA48-A303-C57862AF30CD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6588734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3" name="Straight Connector 492">
              <a:extLst>
                <a:ext uri="{FF2B5EF4-FFF2-40B4-BE49-F238E27FC236}">
                  <a16:creationId xmlns:a16="http://schemas.microsoft.com/office/drawing/2014/main" id="{942251C4-4334-7F4F-9186-C2B4901F5EEB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6739364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4" name="Straight Connector 493">
              <a:extLst>
                <a:ext uri="{FF2B5EF4-FFF2-40B4-BE49-F238E27FC236}">
                  <a16:creationId xmlns:a16="http://schemas.microsoft.com/office/drawing/2014/main" id="{588B5380-46EF-934B-BBF6-903C2C61B371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6889994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5" name="Straight Connector 494">
              <a:extLst>
                <a:ext uri="{FF2B5EF4-FFF2-40B4-BE49-F238E27FC236}">
                  <a16:creationId xmlns:a16="http://schemas.microsoft.com/office/drawing/2014/main" id="{E5CF54AE-8AAB-8540-88AD-D4A3B9CC2B94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7040624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6" name="Straight Connector 495">
              <a:extLst>
                <a:ext uri="{FF2B5EF4-FFF2-40B4-BE49-F238E27FC236}">
                  <a16:creationId xmlns:a16="http://schemas.microsoft.com/office/drawing/2014/main" id="{81D17A23-A0AC-D947-AFCA-E076E4FAD790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7191254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7" name="Straight Connector 496">
              <a:extLst>
                <a:ext uri="{FF2B5EF4-FFF2-40B4-BE49-F238E27FC236}">
                  <a16:creationId xmlns:a16="http://schemas.microsoft.com/office/drawing/2014/main" id="{70B212C6-3256-FA4D-9C49-609EAA34A8DC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7341884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8" name="Straight Connector 497">
              <a:extLst>
                <a:ext uri="{FF2B5EF4-FFF2-40B4-BE49-F238E27FC236}">
                  <a16:creationId xmlns:a16="http://schemas.microsoft.com/office/drawing/2014/main" id="{68AA7E40-CB5B-B341-A324-F2E31770CF2C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7492514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9" name="Straight Connector 498">
              <a:extLst>
                <a:ext uri="{FF2B5EF4-FFF2-40B4-BE49-F238E27FC236}">
                  <a16:creationId xmlns:a16="http://schemas.microsoft.com/office/drawing/2014/main" id="{1756703E-2FC8-D443-A52A-258E88061D3E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7643144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0" name="Straight Connector 499">
              <a:extLst>
                <a:ext uri="{FF2B5EF4-FFF2-40B4-BE49-F238E27FC236}">
                  <a16:creationId xmlns:a16="http://schemas.microsoft.com/office/drawing/2014/main" id="{93D08E79-5BF6-194C-A4D5-D4D0B8019C92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7793774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1" name="Straight Connector 500">
              <a:extLst>
                <a:ext uri="{FF2B5EF4-FFF2-40B4-BE49-F238E27FC236}">
                  <a16:creationId xmlns:a16="http://schemas.microsoft.com/office/drawing/2014/main" id="{5BFBD06E-D255-7941-A460-130912048C01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7944404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2" name="Straight Connector 501">
              <a:extLst>
                <a:ext uri="{FF2B5EF4-FFF2-40B4-BE49-F238E27FC236}">
                  <a16:creationId xmlns:a16="http://schemas.microsoft.com/office/drawing/2014/main" id="{F93157AA-2922-F84B-B1D4-3B13BC191189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8095034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3" name="Straight Connector 502">
              <a:extLst>
                <a:ext uri="{FF2B5EF4-FFF2-40B4-BE49-F238E27FC236}">
                  <a16:creationId xmlns:a16="http://schemas.microsoft.com/office/drawing/2014/main" id="{811E9221-25DC-ED45-A16B-A4D74422CA41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8245664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4" name="Straight Connector 503">
              <a:extLst>
                <a:ext uri="{FF2B5EF4-FFF2-40B4-BE49-F238E27FC236}">
                  <a16:creationId xmlns:a16="http://schemas.microsoft.com/office/drawing/2014/main" id="{A2322178-A9D2-9D43-AD94-DD7F183D3851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8396294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5" name="Straight Connector 504">
              <a:extLst>
                <a:ext uri="{FF2B5EF4-FFF2-40B4-BE49-F238E27FC236}">
                  <a16:creationId xmlns:a16="http://schemas.microsoft.com/office/drawing/2014/main" id="{BEFAA7D7-153F-794C-84FB-7F8E2539C0BD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8546924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6" name="Straight Connector 505">
              <a:extLst>
                <a:ext uri="{FF2B5EF4-FFF2-40B4-BE49-F238E27FC236}">
                  <a16:creationId xmlns:a16="http://schemas.microsoft.com/office/drawing/2014/main" id="{15BBC34D-EF4A-C144-8802-D741880AE633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8848184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7" name="Straight Connector 506">
              <a:extLst>
                <a:ext uri="{FF2B5EF4-FFF2-40B4-BE49-F238E27FC236}">
                  <a16:creationId xmlns:a16="http://schemas.microsoft.com/office/drawing/2014/main" id="{C28F4BEC-4620-B542-BE89-12736FDC573F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9149444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8" name="Straight Connector 507">
              <a:extLst>
                <a:ext uri="{FF2B5EF4-FFF2-40B4-BE49-F238E27FC236}">
                  <a16:creationId xmlns:a16="http://schemas.microsoft.com/office/drawing/2014/main" id="{146F7B25-8C72-3045-A3BA-722F5DA107B6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9450704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9" name="Straight Connector 508">
              <a:extLst>
                <a:ext uri="{FF2B5EF4-FFF2-40B4-BE49-F238E27FC236}">
                  <a16:creationId xmlns:a16="http://schemas.microsoft.com/office/drawing/2014/main" id="{16A0D71A-ACBF-FF4C-9552-B98EED6CFC35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9751964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0" name="Straight Connector 509">
              <a:extLst>
                <a:ext uri="{FF2B5EF4-FFF2-40B4-BE49-F238E27FC236}">
                  <a16:creationId xmlns:a16="http://schemas.microsoft.com/office/drawing/2014/main" id="{CFFA3882-2D6B-8843-8296-28C97C25E804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10053224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1" name="Straight Connector 510">
              <a:extLst>
                <a:ext uri="{FF2B5EF4-FFF2-40B4-BE49-F238E27FC236}">
                  <a16:creationId xmlns:a16="http://schemas.microsoft.com/office/drawing/2014/main" id="{FB9F67A1-36C3-EC48-8DD0-F174B9F2EA8D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8697554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2" name="Straight Connector 511">
              <a:extLst>
                <a:ext uri="{FF2B5EF4-FFF2-40B4-BE49-F238E27FC236}">
                  <a16:creationId xmlns:a16="http://schemas.microsoft.com/office/drawing/2014/main" id="{772EC972-2209-7647-B05B-A1FC7BA54289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8998814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3" name="Straight Connector 512">
              <a:extLst>
                <a:ext uri="{FF2B5EF4-FFF2-40B4-BE49-F238E27FC236}">
                  <a16:creationId xmlns:a16="http://schemas.microsoft.com/office/drawing/2014/main" id="{85CF8ECF-40CC-E047-AC0B-8D48AC92093D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9300074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4" name="Straight Connector 513">
              <a:extLst>
                <a:ext uri="{FF2B5EF4-FFF2-40B4-BE49-F238E27FC236}">
                  <a16:creationId xmlns:a16="http://schemas.microsoft.com/office/drawing/2014/main" id="{5BBD19F5-7B23-214E-B070-E3672A36F518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9601334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5" name="Straight Connector 514">
              <a:extLst>
                <a:ext uri="{FF2B5EF4-FFF2-40B4-BE49-F238E27FC236}">
                  <a16:creationId xmlns:a16="http://schemas.microsoft.com/office/drawing/2014/main" id="{D18B181E-E013-0C47-8B93-E602F27A1126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9902594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6" name="Straight Connector 515">
              <a:extLst>
                <a:ext uri="{FF2B5EF4-FFF2-40B4-BE49-F238E27FC236}">
                  <a16:creationId xmlns:a16="http://schemas.microsoft.com/office/drawing/2014/main" id="{2E89A8B4-A867-E342-88D6-F7DA661AAE1A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10203854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7" name="Straight Connector 516">
              <a:extLst>
                <a:ext uri="{FF2B5EF4-FFF2-40B4-BE49-F238E27FC236}">
                  <a16:creationId xmlns:a16="http://schemas.microsoft.com/office/drawing/2014/main" id="{22A94FA6-AB34-3F44-BCE2-52FFF6A9B98B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10354484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8" name="Straight Connector 517">
              <a:extLst>
                <a:ext uri="{FF2B5EF4-FFF2-40B4-BE49-F238E27FC236}">
                  <a16:creationId xmlns:a16="http://schemas.microsoft.com/office/drawing/2014/main" id="{211E624D-2C8D-AB4D-AD39-CD293D5E73C8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10505114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9" name="Straight Connector 518">
              <a:extLst>
                <a:ext uri="{FF2B5EF4-FFF2-40B4-BE49-F238E27FC236}">
                  <a16:creationId xmlns:a16="http://schemas.microsoft.com/office/drawing/2014/main" id="{40FDBA2C-7B09-584B-BF79-CD22A3386E2D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10655744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0" name="Straight Connector 519">
              <a:extLst>
                <a:ext uri="{FF2B5EF4-FFF2-40B4-BE49-F238E27FC236}">
                  <a16:creationId xmlns:a16="http://schemas.microsoft.com/office/drawing/2014/main" id="{FC0DD48F-71C1-1F4F-879F-1AC4A0DBD294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10806374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1" name="Straight Connector 520">
              <a:extLst>
                <a:ext uri="{FF2B5EF4-FFF2-40B4-BE49-F238E27FC236}">
                  <a16:creationId xmlns:a16="http://schemas.microsoft.com/office/drawing/2014/main" id="{4F83775F-EE09-F948-A4D9-524D010A9DC0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10957004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2" name="Straight Connector 521">
              <a:extLst>
                <a:ext uri="{FF2B5EF4-FFF2-40B4-BE49-F238E27FC236}">
                  <a16:creationId xmlns:a16="http://schemas.microsoft.com/office/drawing/2014/main" id="{EF802501-8E55-004A-9AD7-A6FE798DEB29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11107634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3" name="Straight Connector 522">
              <a:extLst>
                <a:ext uri="{FF2B5EF4-FFF2-40B4-BE49-F238E27FC236}">
                  <a16:creationId xmlns:a16="http://schemas.microsoft.com/office/drawing/2014/main" id="{FBD95674-95B0-1648-83B5-3C3670B35526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11258264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4" name="Straight Connector 523">
              <a:extLst>
                <a:ext uri="{FF2B5EF4-FFF2-40B4-BE49-F238E27FC236}">
                  <a16:creationId xmlns:a16="http://schemas.microsoft.com/office/drawing/2014/main" id="{CFB5EA9A-C5BC-F147-968B-5DD162719874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11408894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5" name="Straight Connector 524">
              <a:extLst>
                <a:ext uri="{FF2B5EF4-FFF2-40B4-BE49-F238E27FC236}">
                  <a16:creationId xmlns:a16="http://schemas.microsoft.com/office/drawing/2014/main" id="{67F3E96A-BF9C-8647-A8E9-DCE13A6E5D79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11559524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6" name="Straight Connector 525">
              <a:extLst>
                <a:ext uri="{FF2B5EF4-FFF2-40B4-BE49-F238E27FC236}">
                  <a16:creationId xmlns:a16="http://schemas.microsoft.com/office/drawing/2014/main" id="{8A334B5B-C479-CD42-80EE-3F4DD9BC3A5B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11710154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7" name="Straight Connector 526">
              <a:extLst>
                <a:ext uri="{FF2B5EF4-FFF2-40B4-BE49-F238E27FC236}">
                  <a16:creationId xmlns:a16="http://schemas.microsoft.com/office/drawing/2014/main" id="{1C60A409-B2A3-0449-87C1-15FE8B88F02D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11860784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8" name="Straight Connector 527">
              <a:extLst>
                <a:ext uri="{FF2B5EF4-FFF2-40B4-BE49-F238E27FC236}">
                  <a16:creationId xmlns:a16="http://schemas.microsoft.com/office/drawing/2014/main" id="{24E45A49-4989-3141-BAA9-C8974147A84D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12011414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9" name="Straight Connector 528">
              <a:extLst>
                <a:ext uri="{FF2B5EF4-FFF2-40B4-BE49-F238E27FC236}">
                  <a16:creationId xmlns:a16="http://schemas.microsoft.com/office/drawing/2014/main" id="{40A4B50A-FCF6-3449-8B93-0FABB094E164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12162044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0" name="Straight Connector 529">
              <a:extLst>
                <a:ext uri="{FF2B5EF4-FFF2-40B4-BE49-F238E27FC236}">
                  <a16:creationId xmlns:a16="http://schemas.microsoft.com/office/drawing/2014/main" id="{6F60C05F-A7CA-BE4B-9449-CE9C38BD97D4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12312674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1" name="Straight Connector 530">
              <a:extLst>
                <a:ext uri="{FF2B5EF4-FFF2-40B4-BE49-F238E27FC236}">
                  <a16:creationId xmlns:a16="http://schemas.microsoft.com/office/drawing/2014/main" id="{A9EA72C9-A623-2F45-8ADF-2712AC51D9ED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12463332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50332291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2" r:id="rId1"/>
    <p:sldLayoutId id="2147483695" r:id="rId2"/>
    <p:sldLayoutId id="2147483696" r:id="rId3"/>
  </p:sldLayoutIdLst>
  <p:hf sldNum="0" hdr="0" dt="0"/>
  <p:txStyles>
    <p:titleStyle>
      <a:lvl1pPr algn="l" defTabSz="1219170" rtl="0" eaLnBrk="1" latinLnBrk="0" hangingPunct="1">
        <a:lnSpc>
          <a:spcPts val="5333"/>
        </a:lnSpc>
        <a:spcBef>
          <a:spcPct val="0"/>
        </a:spcBef>
        <a:buNone/>
        <a:defRPr sz="6400" b="1" i="0" kern="800" cap="all" normalizeH="0" baseline="0">
          <a:solidFill>
            <a:schemeClr val="tx1"/>
          </a:solidFill>
          <a:latin typeface="Arial Black" charset="0"/>
          <a:ea typeface="Arial Black" charset="0"/>
          <a:cs typeface="Arial Black" charset="0"/>
        </a:defRPr>
      </a:lvl1pPr>
    </p:titleStyle>
    <p:bodyStyle>
      <a:lvl1pPr marL="0" indent="0" algn="l" defTabSz="1219170" rtl="0" eaLnBrk="1" latinLnBrk="0" hangingPunct="1">
        <a:lnSpc>
          <a:spcPct val="90000"/>
        </a:lnSpc>
        <a:spcBef>
          <a:spcPts val="1333"/>
        </a:spcBef>
        <a:buFont typeface="Arial"/>
        <a:buNone/>
        <a:defRPr sz="1867" b="0" i="0" kern="1200" baseline="0">
          <a:solidFill>
            <a:schemeClr val="bg1"/>
          </a:solidFill>
          <a:latin typeface="Arial" charset="0"/>
          <a:ea typeface="Arial" charset="0"/>
          <a:cs typeface="Arial" charset="0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3200" b="0" i="0" kern="1200">
          <a:solidFill>
            <a:schemeClr val="bg1"/>
          </a:solidFill>
          <a:latin typeface="Arial" charset="0"/>
          <a:ea typeface="Arial" charset="0"/>
          <a:cs typeface="Arial" charset="0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667" b="0" i="0" kern="1200">
          <a:solidFill>
            <a:schemeClr val="bg1"/>
          </a:solidFill>
          <a:latin typeface="Arial" charset="0"/>
          <a:ea typeface="Arial" charset="0"/>
          <a:cs typeface="Arial" charset="0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400" b="0" i="0" kern="1200">
          <a:solidFill>
            <a:schemeClr val="bg1"/>
          </a:solidFill>
          <a:latin typeface="Arial" charset="0"/>
          <a:ea typeface="Arial" charset="0"/>
          <a:cs typeface="Arial" charset="0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400" b="0" i="0" kern="1200">
          <a:solidFill>
            <a:schemeClr val="bg1"/>
          </a:solidFill>
          <a:latin typeface="Arial" charset="0"/>
          <a:ea typeface="Arial" charset="0"/>
          <a:cs typeface="Arial" charset="0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7B6F8AA-C60C-AB4B-AFF7-9D4A74B90AFB}"/>
              </a:ext>
            </a:extLst>
          </p:cNvPr>
          <p:cNvSpPr/>
          <p:nvPr userDrawn="1"/>
        </p:nvSpPr>
        <p:spPr>
          <a:xfrm>
            <a:off x="7952282" y="-10884"/>
            <a:ext cx="4315918" cy="607422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6" name="Oval 175">
            <a:extLst>
              <a:ext uri="{FF2B5EF4-FFF2-40B4-BE49-F238E27FC236}">
                <a16:creationId xmlns:a16="http://schemas.microsoft.com/office/drawing/2014/main" id="{5CAE88BB-9F3D-A544-A2AF-F4EFDA8953CA}"/>
              </a:ext>
            </a:extLst>
          </p:cNvPr>
          <p:cNvSpPr/>
          <p:nvPr userDrawn="1"/>
        </p:nvSpPr>
        <p:spPr>
          <a:xfrm>
            <a:off x="9843937" y="-2743200"/>
            <a:ext cx="3581400" cy="3581400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1219326"/>
            <a:ext cx="10972800" cy="9446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8C7667FD-54ED-E644-BC28-638C4FD43A7D}"/>
              </a:ext>
            </a:extLst>
          </p:cNvPr>
          <p:cNvSpPr/>
          <p:nvPr userDrawn="1"/>
        </p:nvSpPr>
        <p:spPr>
          <a:xfrm>
            <a:off x="-178557" y="-10884"/>
            <a:ext cx="8889274" cy="607422"/>
          </a:xfrm>
          <a:custGeom>
            <a:avLst/>
            <a:gdLst>
              <a:gd name="connsiteX0" fmla="*/ 0 w 8882743"/>
              <a:gd name="connsiteY0" fmla="*/ 0 h 1371600"/>
              <a:gd name="connsiteX1" fmla="*/ 8882743 w 8882743"/>
              <a:gd name="connsiteY1" fmla="*/ 0 h 1371600"/>
              <a:gd name="connsiteX2" fmla="*/ 8882743 w 8882743"/>
              <a:gd name="connsiteY2" fmla="*/ 1371600 h 1371600"/>
              <a:gd name="connsiteX3" fmla="*/ 0 w 8882743"/>
              <a:gd name="connsiteY3" fmla="*/ 1371600 h 1371600"/>
              <a:gd name="connsiteX4" fmla="*/ 0 w 8882743"/>
              <a:gd name="connsiteY4" fmla="*/ 0 h 1371600"/>
              <a:gd name="connsiteX0" fmla="*/ 0 w 8882743"/>
              <a:gd name="connsiteY0" fmla="*/ 0 h 1371600"/>
              <a:gd name="connsiteX1" fmla="*/ 8080769 w 8882743"/>
              <a:gd name="connsiteY1" fmla="*/ 0 h 1371600"/>
              <a:gd name="connsiteX2" fmla="*/ 8882743 w 8882743"/>
              <a:gd name="connsiteY2" fmla="*/ 1371600 h 1371600"/>
              <a:gd name="connsiteX3" fmla="*/ 0 w 8882743"/>
              <a:gd name="connsiteY3" fmla="*/ 1371600 h 1371600"/>
              <a:gd name="connsiteX4" fmla="*/ 0 w 8882743"/>
              <a:gd name="connsiteY4" fmla="*/ 0 h 1371600"/>
              <a:gd name="connsiteX0" fmla="*/ 0 w 8889274"/>
              <a:gd name="connsiteY0" fmla="*/ 770709 h 1371600"/>
              <a:gd name="connsiteX1" fmla="*/ 8087300 w 8889274"/>
              <a:gd name="connsiteY1" fmla="*/ 0 h 1371600"/>
              <a:gd name="connsiteX2" fmla="*/ 8889274 w 8889274"/>
              <a:gd name="connsiteY2" fmla="*/ 1371600 h 1371600"/>
              <a:gd name="connsiteX3" fmla="*/ 6531 w 8889274"/>
              <a:gd name="connsiteY3" fmla="*/ 1371600 h 1371600"/>
              <a:gd name="connsiteX4" fmla="*/ 0 w 8889274"/>
              <a:gd name="connsiteY4" fmla="*/ 770709 h 1371600"/>
              <a:gd name="connsiteX0" fmla="*/ 0 w 8889274"/>
              <a:gd name="connsiteY0" fmla="*/ 0 h 600891"/>
              <a:gd name="connsiteX1" fmla="*/ 8544500 w 8889274"/>
              <a:gd name="connsiteY1" fmla="*/ 6531 h 600891"/>
              <a:gd name="connsiteX2" fmla="*/ 8889274 w 8889274"/>
              <a:gd name="connsiteY2" fmla="*/ 600891 h 600891"/>
              <a:gd name="connsiteX3" fmla="*/ 6531 w 8889274"/>
              <a:gd name="connsiteY3" fmla="*/ 600891 h 600891"/>
              <a:gd name="connsiteX4" fmla="*/ 0 w 8889274"/>
              <a:gd name="connsiteY4" fmla="*/ 0 h 600891"/>
              <a:gd name="connsiteX0" fmla="*/ 0 w 8889274"/>
              <a:gd name="connsiteY0" fmla="*/ 6531 h 607422"/>
              <a:gd name="connsiteX1" fmla="*/ 8557563 w 8889274"/>
              <a:gd name="connsiteY1" fmla="*/ 0 h 607422"/>
              <a:gd name="connsiteX2" fmla="*/ 8889274 w 8889274"/>
              <a:gd name="connsiteY2" fmla="*/ 607422 h 607422"/>
              <a:gd name="connsiteX3" fmla="*/ 6531 w 8889274"/>
              <a:gd name="connsiteY3" fmla="*/ 607422 h 607422"/>
              <a:gd name="connsiteX4" fmla="*/ 0 w 8889274"/>
              <a:gd name="connsiteY4" fmla="*/ 6531 h 6074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89274" h="607422">
                <a:moveTo>
                  <a:pt x="0" y="6531"/>
                </a:moveTo>
                <a:lnTo>
                  <a:pt x="8557563" y="0"/>
                </a:lnTo>
                <a:lnTo>
                  <a:pt x="8889274" y="607422"/>
                </a:lnTo>
                <a:lnTo>
                  <a:pt x="6531" y="607422"/>
                </a:lnTo>
                <a:lnTo>
                  <a:pt x="0" y="653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</a:t>
            </a:r>
          </a:p>
        </p:txBody>
      </p:sp>
      <p:grpSp>
        <p:nvGrpSpPr>
          <p:cNvPr id="183" name="Group 182">
            <a:extLst>
              <a:ext uri="{FF2B5EF4-FFF2-40B4-BE49-F238E27FC236}">
                <a16:creationId xmlns:a16="http://schemas.microsoft.com/office/drawing/2014/main" id="{160069EA-8362-9C4F-9F05-53587167DBF8}"/>
              </a:ext>
            </a:extLst>
          </p:cNvPr>
          <p:cNvGrpSpPr/>
          <p:nvPr userDrawn="1"/>
        </p:nvGrpSpPr>
        <p:grpSpPr>
          <a:xfrm>
            <a:off x="-194311" y="6296297"/>
            <a:ext cx="12577633" cy="137160"/>
            <a:chOff x="-194311" y="6163283"/>
            <a:chExt cx="12577633" cy="137160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667EB810-DC27-0346-98E0-8D56C4439739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-194311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2BCC67F0-4568-0745-8D8D-D12D1EDD251E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-43681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6F72191F-091E-B046-B4BC-836D775532F9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106949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036C73C4-38A5-B54A-A240-4338EF64FFD4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257579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409B7994-0D19-FA43-87A3-C56A5421F802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408209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45B04EF-D5C9-CC49-99FA-020063246020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558839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CFEC5562-E729-1C45-9096-AD3D7AA840D0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709469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4FF6C8DB-7226-9F44-9BF8-D6197296321C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860099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1C2B16A2-594A-514B-8DF9-4F227D044881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1010729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8B656274-B259-DC46-926F-D73C14754A82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1161359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5C874934-0A81-4F4C-A3CF-F5A569C27CD8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1311989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C500EC4C-53EA-2E4F-9D95-D3D9A30916D8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1462619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EBA8EA6B-B19E-7441-B890-FF66B228FAFD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1613249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CA78EFC3-A5A6-C44F-A0A3-BB376AA9C66F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1763879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89D1DA20-97ED-174A-8E2F-BD7393B126B0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1914509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D42EDBCC-A9CD-C445-8EBA-E5BAE20740BA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2065139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73DD057F-1CB3-914B-8D05-18554AF6234E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2215769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08D185D7-8A8C-1F48-9E2F-23F68D3F0E3C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2366399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2CA7E344-7E46-644C-A502-AADFBCA5AAF3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2517029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41066B18-54A2-8540-8101-4CF8273D8DC7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2667659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5C01922B-0AEE-9C40-954B-ADF3274B627B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2818289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5D46EE84-9F1B-DC48-A89F-F18F67CA740E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2968919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84BDCB33-D5FB-3643-A2B4-2448814741AC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3119549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561BC713-A030-2A43-AF23-DED4171F6BF5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3270179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B5A1490C-C2E5-2841-8A92-ADEECE538A4B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3420809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46DEA2AB-1672-504B-9CAB-2E0679F7F1A2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3571439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9C21BF8B-1684-424C-AD3B-2566D85EC79B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3722069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32663DE2-40CC-4C40-907B-309DA35FD708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3872699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4F5765A1-F28A-C747-9965-512D52A73E28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4023329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4A310CBE-069C-984A-81A1-4E6FE00E6DCE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4173959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F6E42D37-B653-1447-A6B1-58CEB1881B90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4324589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BB5C2618-E0F2-5B4D-AE08-0D8EC4CE7037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4475219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0840D7F0-E062-1B4B-BB62-0AFE650CE42F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4625849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9A3AC2FA-D535-FE44-B5DA-3C0CD5901FBC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4776479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8F6743C2-4781-7549-AABF-EB6C3E41B3B2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4927109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A99598F9-1411-9B4F-B1FC-649B9F4181B4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5077739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F4228C96-9A3B-6D43-B9F7-BA96EEA61D4F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5228369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608D2814-E671-E945-A1FE-9B5C4F81A4E2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5378999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F8B59239-95E0-1B4E-AA5B-5206E5A06720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5529629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DD593E71-1C01-2C4A-A6F4-ED16A07C6A6B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5680259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8156AAC4-A038-AB41-879C-F5695AFFDE24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5830889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3E02467F-CAB4-734A-A51A-F569E169D1C7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5981519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2397D800-E4D2-3A41-B342-5F226A243FB9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6132149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1F192FF6-1722-E84D-B3B3-F46A0E12933B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6282779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73E779D9-D6F4-7945-A8E6-19344DA212BF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6433409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3CADF316-BF63-2344-931E-9E2CCEBADA6B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6584039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4F581C52-EB83-D742-B104-B88CA08746C1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6734669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00027C93-4C9E-E549-8A46-D76B876ED4A5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6885299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796E1984-FD1E-BD45-97F4-5BA9CFDF5615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7035929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B232430B-00A1-DA41-830D-A9BE8ACA96E6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7186559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2E4D0F3A-9051-5040-B57D-794E6C119758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7337189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84484E39-520D-BA45-B37C-111F0A380F61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7487819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C1AF0F99-DEBA-9648-A9A1-4624C33498A9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7638449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390D0733-3BDD-0A4C-ABD4-58A7D3093E80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7789079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85940CB9-DB1F-B24F-A34B-0CB7088CD95A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7939709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2527C8BC-7A5A-0643-A286-D15B22A87E86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8090339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DEE8AEC9-AC40-5D4C-9F72-D20FE53F1825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8240969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BB9E45D4-EE74-8347-8452-9BDA06F749DF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8391599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92C44455-7A55-FE40-BED4-DAB4E1D7D226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8692859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ADA3945A-955B-B146-942B-7E713FF8BA57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8994119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34B7FE8E-0D1C-EC43-A8A0-76C7D3B2F31F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9295379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6725A7E0-8234-7C40-915E-2A5DEE928799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9596639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1E954368-AF44-4145-81C1-FBAAF9BB1EE9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9897899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101C6F7C-0BE8-974C-AFF3-B7981D9ED98D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8542229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8D6ABA29-B780-0C42-9BD4-1F2864721082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8843489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D6E2E304-7CC7-5B46-9B89-2AE539A2ED0E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9144749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07D0ACF1-4137-FC49-9681-FD1683950A04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9446009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763C6DC7-4444-6D4C-B562-8023E9DC4D13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9747269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C04051C9-8541-EB4A-AFFF-36349F64C4AA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10048529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989861AD-C6EA-F54E-911F-CA9684D68535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10199159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6F64BC80-D53F-8A4F-A2D5-EFFFD368A261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10349789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7C95A572-8392-6147-953F-94F1EF7EBE99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10500419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D3C08377-2426-B04C-BF3A-8B8864773991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10651049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F9FE5ACA-7BDC-6A42-918F-4B1FF27A4B0E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10801679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ABDF1982-CD3E-AA47-9CC0-655FE337D1C2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10952309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AD856F1E-DB0D-EA48-85A8-570F632E912F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11102939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1CFDEA8E-B2D1-194D-B453-9E1D19022C6E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11253569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0B486156-281F-B443-A711-5A6A16CF4F40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11404199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DCA4EE54-1BC1-F945-996A-FB262030BA40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11554829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5B7E0EB2-7BCB-624E-89C1-FDCF3E4A32EB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11705459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206C93DC-3FBE-C140-B647-07A32632AA32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11856089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582F25AA-4B8D-9B44-9A21-98E8564634C2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12006719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50CF9A21-EE6B-AB4D-9646-C3FDE2455954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12157349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B66CA8B4-E83B-804F-88D6-1B1F7871D6CD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12307979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ABC15BF2-C510-8F47-8AB2-85AF107181F9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-118996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C54C18D6-6BEE-A04D-BBDF-B53F0CD2AD68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31634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EB42038E-7CF7-FC40-A7F3-8E94C39CA2F7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182264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34F7B409-013B-0A47-9084-225AD2B54005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332894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BD2466E0-95FE-CA41-B4C5-FD36A5CC90BE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483524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3BDAC1CB-6A52-EE40-A42B-1DEAAF996348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634154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431ECED6-997D-3A41-8DDA-46221167F7FE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784784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5BB209CD-28A3-4540-855E-8F59FF10779F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935414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E0A50850-C33D-3549-87D9-CBF85FF507AA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1086044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4422A1A2-A1CB-4340-8CF9-022D84178F6D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1236674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FD519F2F-374A-2B40-B6BA-BE5545A7C92F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1387304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977769F7-674D-5D46-B4D0-54DF8B760550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1537934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1B569E7D-6CE9-984F-B647-D942E6B2F825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1688564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41CBF110-F991-B541-BDE8-5E0CF507FAFE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1839194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5B4F1F5A-4027-4240-81F7-735BB60E86AE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1989824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D846ADED-8E4B-FA41-ACBD-C1391B7E94D8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2140454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97B54441-B2E5-6647-82CB-3F8054F47355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2291084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209F89C3-2413-A041-9FC9-8556C0959507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2441714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2974DC50-3728-704C-BF47-8374A08B7B0E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2592344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33B7446F-AE36-4B4C-829C-8150639F6EE4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2742974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00CABFD9-1370-374F-A5CD-EEC55C965B59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2893604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1D58ECA1-0FCD-DE4E-8F83-CABC15A9498B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3044234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83C3D7E0-BCD8-1247-B475-DDB137894164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3194864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Connector 113">
              <a:extLst>
                <a:ext uri="{FF2B5EF4-FFF2-40B4-BE49-F238E27FC236}">
                  <a16:creationId xmlns:a16="http://schemas.microsoft.com/office/drawing/2014/main" id="{07D4022D-29BA-E545-BD49-E76B42AFB3AD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3345494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60AD783B-D2C4-BE4B-A01E-6B5515A120BE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3496124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115">
              <a:extLst>
                <a:ext uri="{FF2B5EF4-FFF2-40B4-BE49-F238E27FC236}">
                  <a16:creationId xmlns:a16="http://schemas.microsoft.com/office/drawing/2014/main" id="{3F4D274C-6579-6245-BC3F-001E4C3B98D8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3646754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Connector 116">
              <a:extLst>
                <a:ext uri="{FF2B5EF4-FFF2-40B4-BE49-F238E27FC236}">
                  <a16:creationId xmlns:a16="http://schemas.microsoft.com/office/drawing/2014/main" id="{11EA4368-19CA-F840-A008-34A049B8C2DC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3797384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>
              <a:extLst>
                <a:ext uri="{FF2B5EF4-FFF2-40B4-BE49-F238E27FC236}">
                  <a16:creationId xmlns:a16="http://schemas.microsoft.com/office/drawing/2014/main" id="{E406DBF5-B2A1-1B43-9D5E-8E150614CDFC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3948014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Connector 118">
              <a:extLst>
                <a:ext uri="{FF2B5EF4-FFF2-40B4-BE49-F238E27FC236}">
                  <a16:creationId xmlns:a16="http://schemas.microsoft.com/office/drawing/2014/main" id="{9523CAD7-2546-2845-927A-57E2F90B0543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4098644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>
              <a:extLst>
                <a:ext uri="{FF2B5EF4-FFF2-40B4-BE49-F238E27FC236}">
                  <a16:creationId xmlns:a16="http://schemas.microsoft.com/office/drawing/2014/main" id="{DEF96CCA-6FF3-4D44-A51E-9FC0A91D0CB5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4249274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>
              <a:extLst>
                <a:ext uri="{FF2B5EF4-FFF2-40B4-BE49-F238E27FC236}">
                  <a16:creationId xmlns:a16="http://schemas.microsoft.com/office/drawing/2014/main" id="{B0413E79-E666-6A48-B9FD-8CC575B096F2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4399904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Connector 121">
              <a:extLst>
                <a:ext uri="{FF2B5EF4-FFF2-40B4-BE49-F238E27FC236}">
                  <a16:creationId xmlns:a16="http://schemas.microsoft.com/office/drawing/2014/main" id="{C1943336-416D-7F48-A0A6-4B99B01A0186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4550534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59E817FC-224B-7544-9C77-41FE542C0457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4701164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Connector 123">
              <a:extLst>
                <a:ext uri="{FF2B5EF4-FFF2-40B4-BE49-F238E27FC236}">
                  <a16:creationId xmlns:a16="http://schemas.microsoft.com/office/drawing/2014/main" id="{30C6E667-39A7-AB44-B281-0BF4FCB98FCF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4851794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>
              <a:extLst>
                <a:ext uri="{FF2B5EF4-FFF2-40B4-BE49-F238E27FC236}">
                  <a16:creationId xmlns:a16="http://schemas.microsoft.com/office/drawing/2014/main" id="{B34980A9-222E-8D4C-A432-438E7D41B444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5002424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Connector 125">
              <a:extLst>
                <a:ext uri="{FF2B5EF4-FFF2-40B4-BE49-F238E27FC236}">
                  <a16:creationId xmlns:a16="http://schemas.microsoft.com/office/drawing/2014/main" id="{B0C82B96-A69B-3047-B990-7A446FFFF29E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5153054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Connector 126">
              <a:extLst>
                <a:ext uri="{FF2B5EF4-FFF2-40B4-BE49-F238E27FC236}">
                  <a16:creationId xmlns:a16="http://schemas.microsoft.com/office/drawing/2014/main" id="{F906C1A7-6050-7541-980D-05FD89CDE34D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5303684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Connector 127">
              <a:extLst>
                <a:ext uri="{FF2B5EF4-FFF2-40B4-BE49-F238E27FC236}">
                  <a16:creationId xmlns:a16="http://schemas.microsoft.com/office/drawing/2014/main" id="{D1DAD545-CBB5-0B4B-90CD-4F856FE4B98D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5454314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128">
              <a:extLst>
                <a:ext uri="{FF2B5EF4-FFF2-40B4-BE49-F238E27FC236}">
                  <a16:creationId xmlns:a16="http://schemas.microsoft.com/office/drawing/2014/main" id="{72B700B3-6999-D743-9151-EA23F2085975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5604944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Connector 129">
              <a:extLst>
                <a:ext uri="{FF2B5EF4-FFF2-40B4-BE49-F238E27FC236}">
                  <a16:creationId xmlns:a16="http://schemas.microsoft.com/office/drawing/2014/main" id="{4358894C-6779-A549-A1A3-4A3489A6E64A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5755574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>
              <a:extLst>
                <a:ext uri="{FF2B5EF4-FFF2-40B4-BE49-F238E27FC236}">
                  <a16:creationId xmlns:a16="http://schemas.microsoft.com/office/drawing/2014/main" id="{6C1149E6-3A06-1448-9547-EDD494FC835F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5906204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131">
              <a:extLst>
                <a:ext uri="{FF2B5EF4-FFF2-40B4-BE49-F238E27FC236}">
                  <a16:creationId xmlns:a16="http://schemas.microsoft.com/office/drawing/2014/main" id="{79227444-5860-6543-9FB3-5274780374B0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6056834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>
              <a:extLst>
                <a:ext uri="{FF2B5EF4-FFF2-40B4-BE49-F238E27FC236}">
                  <a16:creationId xmlns:a16="http://schemas.microsoft.com/office/drawing/2014/main" id="{A16E0646-0638-2D4B-BE95-219B6E967239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6207464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Connector 133">
              <a:extLst>
                <a:ext uri="{FF2B5EF4-FFF2-40B4-BE49-F238E27FC236}">
                  <a16:creationId xmlns:a16="http://schemas.microsoft.com/office/drawing/2014/main" id="{1EFEB040-B799-1548-B3BA-5E5DAEF23FA5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6358094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Connector 134">
              <a:extLst>
                <a:ext uri="{FF2B5EF4-FFF2-40B4-BE49-F238E27FC236}">
                  <a16:creationId xmlns:a16="http://schemas.microsoft.com/office/drawing/2014/main" id="{F08B05BD-1B3E-E54E-A595-E5C0E44B090D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6508724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135">
              <a:extLst>
                <a:ext uri="{FF2B5EF4-FFF2-40B4-BE49-F238E27FC236}">
                  <a16:creationId xmlns:a16="http://schemas.microsoft.com/office/drawing/2014/main" id="{2398B0AD-FD66-8F48-87F5-F88A2D45E8EA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6659354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>
              <a:extLst>
                <a:ext uri="{FF2B5EF4-FFF2-40B4-BE49-F238E27FC236}">
                  <a16:creationId xmlns:a16="http://schemas.microsoft.com/office/drawing/2014/main" id="{AA7B3011-C8EC-7A43-A6EE-C8A99F50E5CD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6809984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>
              <a:extLst>
                <a:ext uri="{FF2B5EF4-FFF2-40B4-BE49-F238E27FC236}">
                  <a16:creationId xmlns:a16="http://schemas.microsoft.com/office/drawing/2014/main" id="{491D6B19-748F-CD40-B54C-4D5B9E605DFF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6960614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Straight Connector 138">
              <a:extLst>
                <a:ext uri="{FF2B5EF4-FFF2-40B4-BE49-F238E27FC236}">
                  <a16:creationId xmlns:a16="http://schemas.microsoft.com/office/drawing/2014/main" id="{E4111957-8A53-8443-B89E-22DCA72CB0F2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7111244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Straight Connector 139">
              <a:extLst>
                <a:ext uri="{FF2B5EF4-FFF2-40B4-BE49-F238E27FC236}">
                  <a16:creationId xmlns:a16="http://schemas.microsoft.com/office/drawing/2014/main" id="{7A770BC7-08B7-1244-A7F3-B7959E38D1A4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7261874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Straight Connector 140">
              <a:extLst>
                <a:ext uri="{FF2B5EF4-FFF2-40B4-BE49-F238E27FC236}">
                  <a16:creationId xmlns:a16="http://schemas.microsoft.com/office/drawing/2014/main" id="{40BA082D-37BE-0544-885C-8CC972E687BE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7412504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Straight Connector 141">
              <a:extLst>
                <a:ext uri="{FF2B5EF4-FFF2-40B4-BE49-F238E27FC236}">
                  <a16:creationId xmlns:a16="http://schemas.microsoft.com/office/drawing/2014/main" id="{D6E02D1F-CE1F-A949-BB9F-39FF5F5CFF69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7563134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Straight Connector 142">
              <a:extLst>
                <a:ext uri="{FF2B5EF4-FFF2-40B4-BE49-F238E27FC236}">
                  <a16:creationId xmlns:a16="http://schemas.microsoft.com/office/drawing/2014/main" id="{0B0E54FC-3169-1246-A2EE-35F0A943BB32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7713764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Straight Connector 143">
              <a:extLst>
                <a:ext uri="{FF2B5EF4-FFF2-40B4-BE49-F238E27FC236}">
                  <a16:creationId xmlns:a16="http://schemas.microsoft.com/office/drawing/2014/main" id="{A8BEFF51-0035-3F42-99C0-94F0A445B1B5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7864394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>
              <a:extLst>
                <a:ext uri="{FF2B5EF4-FFF2-40B4-BE49-F238E27FC236}">
                  <a16:creationId xmlns:a16="http://schemas.microsoft.com/office/drawing/2014/main" id="{5C893861-C059-2645-9ACB-21ED1DE4EBDA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8015024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Straight Connector 145">
              <a:extLst>
                <a:ext uri="{FF2B5EF4-FFF2-40B4-BE49-F238E27FC236}">
                  <a16:creationId xmlns:a16="http://schemas.microsoft.com/office/drawing/2014/main" id="{75A1C4F3-E6F9-1A4B-BFFC-975BBB79CB84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8165654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" name="Straight Connector 146">
              <a:extLst>
                <a:ext uri="{FF2B5EF4-FFF2-40B4-BE49-F238E27FC236}">
                  <a16:creationId xmlns:a16="http://schemas.microsoft.com/office/drawing/2014/main" id="{AC01242E-8DBB-5E4D-9CB2-FA0E6555B90A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8316284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" name="Straight Connector 147">
              <a:extLst>
                <a:ext uri="{FF2B5EF4-FFF2-40B4-BE49-F238E27FC236}">
                  <a16:creationId xmlns:a16="http://schemas.microsoft.com/office/drawing/2014/main" id="{6E027732-D07E-9C49-A589-C334B2FE971C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8466914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9" name="Straight Connector 148">
              <a:extLst>
                <a:ext uri="{FF2B5EF4-FFF2-40B4-BE49-F238E27FC236}">
                  <a16:creationId xmlns:a16="http://schemas.microsoft.com/office/drawing/2014/main" id="{7987618F-FDA5-D44E-9E52-3CE08BF02AF4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8768174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Straight Connector 149">
              <a:extLst>
                <a:ext uri="{FF2B5EF4-FFF2-40B4-BE49-F238E27FC236}">
                  <a16:creationId xmlns:a16="http://schemas.microsoft.com/office/drawing/2014/main" id="{4411AE67-FD6C-FF48-B407-C63D7FA31EA4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9069434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1" name="Straight Connector 150">
              <a:extLst>
                <a:ext uri="{FF2B5EF4-FFF2-40B4-BE49-F238E27FC236}">
                  <a16:creationId xmlns:a16="http://schemas.microsoft.com/office/drawing/2014/main" id="{8D2AAEF4-3FCE-A346-BCD4-D074C37B5DB3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9370694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Straight Connector 151">
              <a:extLst>
                <a:ext uri="{FF2B5EF4-FFF2-40B4-BE49-F238E27FC236}">
                  <a16:creationId xmlns:a16="http://schemas.microsoft.com/office/drawing/2014/main" id="{BB2484FA-2658-2141-913B-3BCE1727EF04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9671954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Straight Connector 152">
              <a:extLst>
                <a:ext uri="{FF2B5EF4-FFF2-40B4-BE49-F238E27FC236}">
                  <a16:creationId xmlns:a16="http://schemas.microsoft.com/office/drawing/2014/main" id="{3B28D852-3AC1-4B4E-B055-5730D4410B7C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9973214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Straight Connector 153">
              <a:extLst>
                <a:ext uri="{FF2B5EF4-FFF2-40B4-BE49-F238E27FC236}">
                  <a16:creationId xmlns:a16="http://schemas.microsoft.com/office/drawing/2014/main" id="{C2E41833-969E-1947-96F1-266C449CE442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8617544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5" name="Straight Connector 154">
              <a:extLst>
                <a:ext uri="{FF2B5EF4-FFF2-40B4-BE49-F238E27FC236}">
                  <a16:creationId xmlns:a16="http://schemas.microsoft.com/office/drawing/2014/main" id="{984787F3-7168-4C44-AB6C-F6C2732E794F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8918804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" name="Straight Connector 155">
              <a:extLst>
                <a:ext uri="{FF2B5EF4-FFF2-40B4-BE49-F238E27FC236}">
                  <a16:creationId xmlns:a16="http://schemas.microsoft.com/office/drawing/2014/main" id="{FD693D80-E810-0647-ACB4-20209FE8EECF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9220064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7" name="Straight Connector 156">
              <a:extLst>
                <a:ext uri="{FF2B5EF4-FFF2-40B4-BE49-F238E27FC236}">
                  <a16:creationId xmlns:a16="http://schemas.microsoft.com/office/drawing/2014/main" id="{6F746566-9AC9-4546-A28D-1D5415EF1DBF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9521324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8" name="Straight Connector 157">
              <a:extLst>
                <a:ext uri="{FF2B5EF4-FFF2-40B4-BE49-F238E27FC236}">
                  <a16:creationId xmlns:a16="http://schemas.microsoft.com/office/drawing/2014/main" id="{631D2E13-5A1B-D246-97B9-69DD3AD8FDED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9822584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9" name="Straight Connector 158">
              <a:extLst>
                <a:ext uri="{FF2B5EF4-FFF2-40B4-BE49-F238E27FC236}">
                  <a16:creationId xmlns:a16="http://schemas.microsoft.com/office/drawing/2014/main" id="{6700F78E-D346-184E-BEF7-9A243BBEA3AF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10123844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0" name="Straight Connector 159">
              <a:extLst>
                <a:ext uri="{FF2B5EF4-FFF2-40B4-BE49-F238E27FC236}">
                  <a16:creationId xmlns:a16="http://schemas.microsoft.com/office/drawing/2014/main" id="{0BAA6967-583B-C14A-A3BD-C8E6C35DD510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10274474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1" name="Straight Connector 160">
              <a:extLst>
                <a:ext uri="{FF2B5EF4-FFF2-40B4-BE49-F238E27FC236}">
                  <a16:creationId xmlns:a16="http://schemas.microsoft.com/office/drawing/2014/main" id="{EE4ADF4E-5FA5-C243-8C6B-80FAFC7422F5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10425104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2" name="Straight Connector 161">
              <a:extLst>
                <a:ext uri="{FF2B5EF4-FFF2-40B4-BE49-F238E27FC236}">
                  <a16:creationId xmlns:a16="http://schemas.microsoft.com/office/drawing/2014/main" id="{E666428D-4EAF-2449-B020-6479185463EE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10575734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3" name="Straight Connector 162">
              <a:extLst>
                <a:ext uri="{FF2B5EF4-FFF2-40B4-BE49-F238E27FC236}">
                  <a16:creationId xmlns:a16="http://schemas.microsoft.com/office/drawing/2014/main" id="{8E88A8DF-440D-F843-BDF3-09F542371129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10726364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4" name="Straight Connector 163">
              <a:extLst>
                <a:ext uri="{FF2B5EF4-FFF2-40B4-BE49-F238E27FC236}">
                  <a16:creationId xmlns:a16="http://schemas.microsoft.com/office/drawing/2014/main" id="{EF21735C-AA7F-1849-ADA0-3B914499816F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10876994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Connector 164">
              <a:extLst>
                <a:ext uri="{FF2B5EF4-FFF2-40B4-BE49-F238E27FC236}">
                  <a16:creationId xmlns:a16="http://schemas.microsoft.com/office/drawing/2014/main" id="{DB2F3206-3F4D-FC46-AF28-933B452F1E99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11027624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Straight Connector 165">
              <a:extLst>
                <a:ext uri="{FF2B5EF4-FFF2-40B4-BE49-F238E27FC236}">
                  <a16:creationId xmlns:a16="http://schemas.microsoft.com/office/drawing/2014/main" id="{2FE8F496-C465-A347-A46B-24FABA80DD4D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11178254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7" name="Straight Connector 166">
              <a:extLst>
                <a:ext uri="{FF2B5EF4-FFF2-40B4-BE49-F238E27FC236}">
                  <a16:creationId xmlns:a16="http://schemas.microsoft.com/office/drawing/2014/main" id="{E6E17AEA-01B4-E44D-BCC6-82985AB74360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11328884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8" name="Straight Connector 167">
              <a:extLst>
                <a:ext uri="{FF2B5EF4-FFF2-40B4-BE49-F238E27FC236}">
                  <a16:creationId xmlns:a16="http://schemas.microsoft.com/office/drawing/2014/main" id="{031E3BA6-E58C-FB48-83BF-7E096922F136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11479514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Straight Connector 168">
              <a:extLst>
                <a:ext uri="{FF2B5EF4-FFF2-40B4-BE49-F238E27FC236}">
                  <a16:creationId xmlns:a16="http://schemas.microsoft.com/office/drawing/2014/main" id="{35383660-875D-B341-98E1-1F45EF92F83A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11630144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0" name="Straight Connector 169">
              <a:extLst>
                <a:ext uri="{FF2B5EF4-FFF2-40B4-BE49-F238E27FC236}">
                  <a16:creationId xmlns:a16="http://schemas.microsoft.com/office/drawing/2014/main" id="{72EEA16F-4F47-074E-B3F6-EC88B7912717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11780774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1" name="Straight Connector 170">
              <a:extLst>
                <a:ext uri="{FF2B5EF4-FFF2-40B4-BE49-F238E27FC236}">
                  <a16:creationId xmlns:a16="http://schemas.microsoft.com/office/drawing/2014/main" id="{7A17A4D8-75A6-424B-8845-76D56F4E6F76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11931404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" name="Straight Connector 171">
              <a:extLst>
                <a:ext uri="{FF2B5EF4-FFF2-40B4-BE49-F238E27FC236}">
                  <a16:creationId xmlns:a16="http://schemas.microsoft.com/office/drawing/2014/main" id="{F11D9AE3-DBF2-7444-9FF4-88A8B3921D0C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12082034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Straight Connector 172">
              <a:extLst>
                <a:ext uri="{FF2B5EF4-FFF2-40B4-BE49-F238E27FC236}">
                  <a16:creationId xmlns:a16="http://schemas.microsoft.com/office/drawing/2014/main" id="{DB46B090-17ED-D64C-8A33-E92C5097DFA7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12232664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4" name="Straight Connector 173">
              <a:extLst>
                <a:ext uri="{FF2B5EF4-FFF2-40B4-BE49-F238E27FC236}">
                  <a16:creationId xmlns:a16="http://schemas.microsoft.com/office/drawing/2014/main" id="{1F600F7F-07EB-C440-B5FC-1E8AE560651A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12383322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7" name="Text Placeholder 176">
            <a:extLst>
              <a:ext uri="{FF2B5EF4-FFF2-40B4-BE49-F238E27FC236}">
                <a16:creationId xmlns:a16="http://schemas.microsoft.com/office/drawing/2014/main" id="{88F39D2A-DA00-7B46-8CFC-20962B709D28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609600" y="2286000"/>
            <a:ext cx="10972800" cy="3733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</a:t>
            </a:r>
          </a:p>
          <a:p>
            <a:pPr lvl="1"/>
            <a:r>
              <a:rPr lang="en-US" dirty="0"/>
              <a:t>Second 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80" name="Picture 179">
            <a:extLst>
              <a:ext uri="{FF2B5EF4-FFF2-40B4-BE49-F238E27FC236}">
                <a16:creationId xmlns:a16="http://schemas.microsoft.com/office/drawing/2014/main" id="{622FF1EC-339C-B449-8595-EA92A0E66CDA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599864" y="6553200"/>
            <a:ext cx="2527300" cy="152400"/>
          </a:xfrm>
          <a:prstGeom prst="rect">
            <a:avLst/>
          </a:prstGeom>
        </p:spPr>
      </p:pic>
      <p:cxnSp>
        <p:nvCxnSpPr>
          <p:cNvPr id="182" name="Straight Connector 181">
            <a:extLst>
              <a:ext uri="{FF2B5EF4-FFF2-40B4-BE49-F238E27FC236}">
                <a16:creationId xmlns:a16="http://schemas.microsoft.com/office/drawing/2014/main" id="{97B8B258-9459-2D42-9651-694F3C5A0CC9}"/>
              </a:ext>
            </a:extLst>
          </p:cNvPr>
          <p:cNvCxnSpPr/>
          <p:nvPr userDrawn="1"/>
        </p:nvCxnSpPr>
        <p:spPr>
          <a:xfrm>
            <a:off x="-16126" y="6433457"/>
            <a:ext cx="12208126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4" name="Footer Placeholder 183">
            <a:extLst>
              <a:ext uri="{FF2B5EF4-FFF2-40B4-BE49-F238E27FC236}">
                <a16:creationId xmlns:a16="http://schemas.microsoft.com/office/drawing/2014/main" id="{6D013A53-15A8-AE47-A38E-646A17809E3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1280" y="18043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 i="0" cap="all" spc="0" baseline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186" name="Slide Number Placeholder 185">
            <a:extLst>
              <a:ext uri="{FF2B5EF4-FFF2-40B4-BE49-F238E27FC236}">
                <a16:creationId xmlns:a16="http://schemas.microsoft.com/office/drawing/2014/main" id="{5BB95E39-F332-D84A-9467-5A5ADB6B9D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34637" y="6433457"/>
            <a:ext cx="413657" cy="2880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9104F9-3E94-014F-940C-F539A579896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18239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97" r:id="rId2"/>
    <p:sldLayoutId id="2147483661" r:id="rId3"/>
    <p:sldLayoutId id="2147483662" r:id="rId4"/>
    <p:sldLayoutId id="2147483663" r:id="rId5"/>
    <p:sldLayoutId id="2147483667" r:id="rId6"/>
    <p:sldLayoutId id="2147483668" r:id="rId7"/>
    <p:sldLayoutId id="2147483715" r:id="rId8"/>
    <p:sldLayoutId id="2147483716" r:id="rId9"/>
  </p:sldLayoutIdLst>
  <p:hf sldNum="0" hdr="0" dt="0"/>
  <p:txStyles>
    <p:titleStyle>
      <a:lvl1pPr algn="l" defTabSz="609585" rtl="0" eaLnBrk="1" latinLnBrk="0" hangingPunct="1">
        <a:spcBef>
          <a:spcPct val="0"/>
        </a:spcBef>
        <a:buNone/>
        <a:defRPr sz="5500" b="1" i="0" kern="1200" spc="-200" baseline="0">
          <a:solidFill>
            <a:schemeClr val="tx1">
              <a:lumMod val="85000"/>
              <a:lumOff val="15000"/>
            </a:schemeClr>
          </a:solidFill>
          <a:latin typeface="Arial"/>
          <a:ea typeface="+mj-ea"/>
          <a:cs typeface="+mj-cs"/>
        </a:defRPr>
      </a:lvl1pPr>
    </p:titleStyle>
    <p:bodyStyle>
      <a:lvl1pPr marL="274320" indent="-274320" algn="l" defTabSz="335265" rtl="0" eaLnBrk="1" latinLnBrk="0" hangingPunct="1">
        <a:lnSpc>
          <a:spcPct val="80000"/>
        </a:lnSpc>
        <a:spcBef>
          <a:spcPts val="0"/>
        </a:spcBef>
        <a:spcAft>
          <a:spcPts val="800"/>
        </a:spcAft>
        <a:buFont typeface="Arial"/>
        <a:buChar char="•"/>
        <a:tabLst>
          <a:tab pos="274320" algn="l"/>
        </a:tabLst>
        <a:defRPr sz="3600" kern="1200" spc="-50" baseline="0">
          <a:solidFill>
            <a:schemeClr val="tx1">
              <a:lumMod val="85000"/>
              <a:lumOff val="15000"/>
            </a:schemeClr>
          </a:solidFill>
          <a:latin typeface="Arial"/>
          <a:ea typeface="+mn-ea"/>
          <a:cs typeface="+mn-cs"/>
        </a:defRPr>
      </a:lvl1pPr>
      <a:lvl2pPr marL="917575" indent="-455613" algn="l" defTabSz="335265" rtl="0" eaLnBrk="1" latinLnBrk="0" hangingPunct="1">
        <a:lnSpc>
          <a:spcPct val="80000"/>
        </a:lnSpc>
        <a:spcBef>
          <a:spcPts val="0"/>
        </a:spcBef>
        <a:spcAft>
          <a:spcPts val="800"/>
        </a:spcAft>
        <a:buFont typeface="Arial"/>
        <a:buChar char="–"/>
        <a:tabLst>
          <a:tab pos="969963" algn="l"/>
        </a:tabLst>
        <a:defRPr sz="3400" kern="1200" spc="-50" baseline="0">
          <a:solidFill>
            <a:schemeClr val="tx1">
              <a:lumMod val="85000"/>
              <a:lumOff val="15000"/>
            </a:schemeClr>
          </a:solidFill>
          <a:latin typeface="Arial"/>
          <a:ea typeface="+mn-ea"/>
          <a:cs typeface="+mn-cs"/>
        </a:defRPr>
      </a:lvl2pPr>
      <a:lvl3pPr marL="1490663" indent="-287338" algn="l" defTabSz="335265" rtl="0" eaLnBrk="1" latinLnBrk="0" hangingPunct="1">
        <a:lnSpc>
          <a:spcPct val="80000"/>
        </a:lnSpc>
        <a:spcBef>
          <a:spcPts val="0"/>
        </a:spcBef>
        <a:spcAft>
          <a:spcPts val="800"/>
        </a:spcAft>
        <a:buFont typeface="Arial"/>
        <a:buChar char="•"/>
        <a:tabLst>
          <a:tab pos="793750" algn="l"/>
        </a:tabLst>
        <a:defRPr sz="3200" kern="1200" spc="-50" baseline="0">
          <a:solidFill>
            <a:schemeClr val="tx1">
              <a:lumMod val="85000"/>
              <a:lumOff val="15000"/>
            </a:schemeClr>
          </a:solidFill>
          <a:latin typeface="Arial"/>
          <a:ea typeface="+mn-ea"/>
          <a:cs typeface="+mn-cs"/>
        </a:defRPr>
      </a:lvl3pPr>
      <a:lvl4pPr marL="1828800" indent="-312738" algn="l" defTabSz="335265" rtl="0" eaLnBrk="1" latinLnBrk="0" hangingPunct="1">
        <a:lnSpc>
          <a:spcPct val="80000"/>
        </a:lnSpc>
        <a:spcBef>
          <a:spcPts val="0"/>
        </a:spcBef>
        <a:spcAft>
          <a:spcPts val="800"/>
        </a:spcAft>
        <a:buFont typeface="Arial"/>
        <a:buChar char="–"/>
        <a:tabLst>
          <a:tab pos="793750" algn="l"/>
        </a:tabLst>
        <a:defRPr sz="2800" kern="1200" spc="-50" baseline="0">
          <a:solidFill>
            <a:schemeClr val="tx1">
              <a:lumMod val="85000"/>
              <a:lumOff val="15000"/>
            </a:schemeClr>
          </a:solidFill>
          <a:latin typeface="Arial"/>
          <a:ea typeface="+mn-ea"/>
          <a:cs typeface="+mn-cs"/>
        </a:defRPr>
      </a:lvl4pPr>
      <a:lvl5pPr marL="2116138" indent="-312738" algn="l" defTabSz="335265" rtl="0" eaLnBrk="1" latinLnBrk="0" hangingPunct="1">
        <a:lnSpc>
          <a:spcPct val="80000"/>
        </a:lnSpc>
        <a:spcBef>
          <a:spcPts val="0"/>
        </a:spcBef>
        <a:spcAft>
          <a:spcPts val="800"/>
        </a:spcAft>
        <a:buFont typeface="Arial"/>
        <a:buChar char="»"/>
        <a:tabLst>
          <a:tab pos="793750" algn="l"/>
        </a:tabLst>
        <a:defRPr sz="2400" kern="1200" spc="-50" baseline="0">
          <a:solidFill>
            <a:schemeClr val="tx1">
              <a:lumMod val="85000"/>
              <a:lumOff val="15000"/>
            </a:schemeClr>
          </a:solidFill>
          <a:latin typeface="Arial"/>
          <a:ea typeface="+mn-ea"/>
          <a:cs typeface="+mn-cs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52ADFC9-EF72-3C4C-94E0-BD6A16B6B268}"/>
              </a:ext>
            </a:extLst>
          </p:cNvPr>
          <p:cNvSpPr/>
          <p:nvPr userDrawn="1"/>
        </p:nvSpPr>
        <p:spPr>
          <a:xfrm>
            <a:off x="0" y="545555"/>
            <a:ext cx="12192000" cy="5887902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7B6F8AA-C60C-AB4B-AFF7-9D4A74B90AFB}"/>
              </a:ext>
            </a:extLst>
          </p:cNvPr>
          <p:cNvSpPr/>
          <p:nvPr userDrawn="1"/>
        </p:nvSpPr>
        <p:spPr>
          <a:xfrm>
            <a:off x="7952282" y="-10884"/>
            <a:ext cx="4315918" cy="607422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6" name="Oval 175">
            <a:extLst>
              <a:ext uri="{FF2B5EF4-FFF2-40B4-BE49-F238E27FC236}">
                <a16:creationId xmlns:a16="http://schemas.microsoft.com/office/drawing/2014/main" id="{5CAE88BB-9F3D-A544-A2AF-F4EFDA8953CA}"/>
              </a:ext>
            </a:extLst>
          </p:cNvPr>
          <p:cNvSpPr/>
          <p:nvPr userDrawn="1"/>
        </p:nvSpPr>
        <p:spPr>
          <a:xfrm>
            <a:off x="9843937" y="-2743200"/>
            <a:ext cx="3581400" cy="3581400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1219326"/>
            <a:ext cx="10972800" cy="9446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8C7667FD-54ED-E644-BC28-638C4FD43A7D}"/>
              </a:ext>
            </a:extLst>
          </p:cNvPr>
          <p:cNvSpPr/>
          <p:nvPr userDrawn="1"/>
        </p:nvSpPr>
        <p:spPr>
          <a:xfrm>
            <a:off x="-178557" y="-10884"/>
            <a:ext cx="8889274" cy="607422"/>
          </a:xfrm>
          <a:custGeom>
            <a:avLst/>
            <a:gdLst>
              <a:gd name="connsiteX0" fmla="*/ 0 w 8882743"/>
              <a:gd name="connsiteY0" fmla="*/ 0 h 1371600"/>
              <a:gd name="connsiteX1" fmla="*/ 8882743 w 8882743"/>
              <a:gd name="connsiteY1" fmla="*/ 0 h 1371600"/>
              <a:gd name="connsiteX2" fmla="*/ 8882743 w 8882743"/>
              <a:gd name="connsiteY2" fmla="*/ 1371600 h 1371600"/>
              <a:gd name="connsiteX3" fmla="*/ 0 w 8882743"/>
              <a:gd name="connsiteY3" fmla="*/ 1371600 h 1371600"/>
              <a:gd name="connsiteX4" fmla="*/ 0 w 8882743"/>
              <a:gd name="connsiteY4" fmla="*/ 0 h 1371600"/>
              <a:gd name="connsiteX0" fmla="*/ 0 w 8882743"/>
              <a:gd name="connsiteY0" fmla="*/ 0 h 1371600"/>
              <a:gd name="connsiteX1" fmla="*/ 8080769 w 8882743"/>
              <a:gd name="connsiteY1" fmla="*/ 0 h 1371600"/>
              <a:gd name="connsiteX2" fmla="*/ 8882743 w 8882743"/>
              <a:gd name="connsiteY2" fmla="*/ 1371600 h 1371600"/>
              <a:gd name="connsiteX3" fmla="*/ 0 w 8882743"/>
              <a:gd name="connsiteY3" fmla="*/ 1371600 h 1371600"/>
              <a:gd name="connsiteX4" fmla="*/ 0 w 8882743"/>
              <a:gd name="connsiteY4" fmla="*/ 0 h 1371600"/>
              <a:gd name="connsiteX0" fmla="*/ 0 w 8889274"/>
              <a:gd name="connsiteY0" fmla="*/ 770709 h 1371600"/>
              <a:gd name="connsiteX1" fmla="*/ 8087300 w 8889274"/>
              <a:gd name="connsiteY1" fmla="*/ 0 h 1371600"/>
              <a:gd name="connsiteX2" fmla="*/ 8889274 w 8889274"/>
              <a:gd name="connsiteY2" fmla="*/ 1371600 h 1371600"/>
              <a:gd name="connsiteX3" fmla="*/ 6531 w 8889274"/>
              <a:gd name="connsiteY3" fmla="*/ 1371600 h 1371600"/>
              <a:gd name="connsiteX4" fmla="*/ 0 w 8889274"/>
              <a:gd name="connsiteY4" fmla="*/ 770709 h 1371600"/>
              <a:gd name="connsiteX0" fmla="*/ 0 w 8889274"/>
              <a:gd name="connsiteY0" fmla="*/ 0 h 600891"/>
              <a:gd name="connsiteX1" fmla="*/ 8544500 w 8889274"/>
              <a:gd name="connsiteY1" fmla="*/ 6531 h 600891"/>
              <a:gd name="connsiteX2" fmla="*/ 8889274 w 8889274"/>
              <a:gd name="connsiteY2" fmla="*/ 600891 h 600891"/>
              <a:gd name="connsiteX3" fmla="*/ 6531 w 8889274"/>
              <a:gd name="connsiteY3" fmla="*/ 600891 h 600891"/>
              <a:gd name="connsiteX4" fmla="*/ 0 w 8889274"/>
              <a:gd name="connsiteY4" fmla="*/ 0 h 600891"/>
              <a:gd name="connsiteX0" fmla="*/ 0 w 8889274"/>
              <a:gd name="connsiteY0" fmla="*/ 6531 h 607422"/>
              <a:gd name="connsiteX1" fmla="*/ 8557563 w 8889274"/>
              <a:gd name="connsiteY1" fmla="*/ 0 h 607422"/>
              <a:gd name="connsiteX2" fmla="*/ 8889274 w 8889274"/>
              <a:gd name="connsiteY2" fmla="*/ 607422 h 607422"/>
              <a:gd name="connsiteX3" fmla="*/ 6531 w 8889274"/>
              <a:gd name="connsiteY3" fmla="*/ 607422 h 607422"/>
              <a:gd name="connsiteX4" fmla="*/ 0 w 8889274"/>
              <a:gd name="connsiteY4" fmla="*/ 6531 h 6074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89274" h="607422">
                <a:moveTo>
                  <a:pt x="0" y="6531"/>
                </a:moveTo>
                <a:lnTo>
                  <a:pt x="8557563" y="0"/>
                </a:lnTo>
                <a:lnTo>
                  <a:pt x="8889274" y="607422"/>
                </a:lnTo>
                <a:lnTo>
                  <a:pt x="6531" y="607422"/>
                </a:lnTo>
                <a:lnTo>
                  <a:pt x="0" y="653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</a:t>
            </a:r>
          </a:p>
        </p:txBody>
      </p:sp>
      <p:grpSp>
        <p:nvGrpSpPr>
          <p:cNvPr id="183" name="Group 182">
            <a:extLst>
              <a:ext uri="{FF2B5EF4-FFF2-40B4-BE49-F238E27FC236}">
                <a16:creationId xmlns:a16="http://schemas.microsoft.com/office/drawing/2014/main" id="{160069EA-8362-9C4F-9F05-53587167DBF8}"/>
              </a:ext>
            </a:extLst>
          </p:cNvPr>
          <p:cNvGrpSpPr/>
          <p:nvPr userDrawn="1"/>
        </p:nvGrpSpPr>
        <p:grpSpPr>
          <a:xfrm>
            <a:off x="-194311" y="6296297"/>
            <a:ext cx="12577633" cy="137160"/>
            <a:chOff x="-194311" y="6163283"/>
            <a:chExt cx="12577633" cy="137160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667EB810-DC27-0346-98E0-8D56C4439739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-194311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2BCC67F0-4568-0745-8D8D-D12D1EDD251E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-43681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6F72191F-091E-B046-B4BC-836D775532F9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106949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036C73C4-38A5-B54A-A240-4338EF64FFD4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257579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409B7994-0D19-FA43-87A3-C56A5421F802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408209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45B04EF-D5C9-CC49-99FA-020063246020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558839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CFEC5562-E729-1C45-9096-AD3D7AA840D0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709469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4FF6C8DB-7226-9F44-9BF8-D6197296321C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860099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1C2B16A2-594A-514B-8DF9-4F227D044881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1010729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8B656274-B259-DC46-926F-D73C14754A82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1161359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5C874934-0A81-4F4C-A3CF-F5A569C27CD8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1311989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C500EC4C-53EA-2E4F-9D95-D3D9A30916D8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1462619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EBA8EA6B-B19E-7441-B890-FF66B228FAFD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1613249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CA78EFC3-A5A6-C44F-A0A3-BB376AA9C66F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1763879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89D1DA20-97ED-174A-8E2F-BD7393B126B0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1914509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D42EDBCC-A9CD-C445-8EBA-E5BAE20740BA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2065139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73DD057F-1CB3-914B-8D05-18554AF6234E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2215769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08D185D7-8A8C-1F48-9E2F-23F68D3F0E3C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2366399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2CA7E344-7E46-644C-A502-AADFBCA5AAF3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2517029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41066B18-54A2-8540-8101-4CF8273D8DC7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2667659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5C01922B-0AEE-9C40-954B-ADF3274B627B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2818289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5D46EE84-9F1B-DC48-A89F-F18F67CA740E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2968919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84BDCB33-D5FB-3643-A2B4-2448814741AC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3119549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561BC713-A030-2A43-AF23-DED4171F6BF5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3270179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B5A1490C-C2E5-2841-8A92-ADEECE538A4B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3420809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46DEA2AB-1672-504B-9CAB-2E0679F7F1A2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3571439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9C21BF8B-1684-424C-AD3B-2566D85EC79B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3722069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32663DE2-40CC-4C40-907B-309DA35FD708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3872699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4F5765A1-F28A-C747-9965-512D52A73E28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4023329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4A310CBE-069C-984A-81A1-4E6FE00E6DCE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4173959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F6E42D37-B653-1447-A6B1-58CEB1881B90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4324589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BB5C2618-E0F2-5B4D-AE08-0D8EC4CE7037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4475219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0840D7F0-E062-1B4B-BB62-0AFE650CE42F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4625849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9A3AC2FA-D535-FE44-B5DA-3C0CD5901FBC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4776479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8F6743C2-4781-7549-AABF-EB6C3E41B3B2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4927109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A99598F9-1411-9B4F-B1FC-649B9F4181B4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5077739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F4228C96-9A3B-6D43-B9F7-BA96EEA61D4F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5228369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608D2814-E671-E945-A1FE-9B5C4F81A4E2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5378999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F8B59239-95E0-1B4E-AA5B-5206E5A06720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5529629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DD593E71-1C01-2C4A-A6F4-ED16A07C6A6B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5680259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8156AAC4-A038-AB41-879C-F5695AFFDE24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5830889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3E02467F-CAB4-734A-A51A-F569E169D1C7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5981519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2397D800-E4D2-3A41-B342-5F226A243FB9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6132149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1F192FF6-1722-E84D-B3B3-F46A0E12933B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6282779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73E779D9-D6F4-7945-A8E6-19344DA212BF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6433409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3CADF316-BF63-2344-931E-9E2CCEBADA6B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6584039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4F581C52-EB83-D742-B104-B88CA08746C1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6734669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00027C93-4C9E-E549-8A46-D76B876ED4A5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6885299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796E1984-FD1E-BD45-97F4-5BA9CFDF5615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7035929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B232430B-00A1-DA41-830D-A9BE8ACA96E6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7186559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2E4D0F3A-9051-5040-B57D-794E6C119758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7337189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84484E39-520D-BA45-B37C-111F0A380F61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7487819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C1AF0F99-DEBA-9648-A9A1-4624C33498A9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7638449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390D0733-3BDD-0A4C-ABD4-58A7D3093E80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7789079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85940CB9-DB1F-B24F-A34B-0CB7088CD95A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7939709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2527C8BC-7A5A-0643-A286-D15B22A87E86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8090339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DEE8AEC9-AC40-5D4C-9F72-D20FE53F1825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8240969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BB9E45D4-EE74-8347-8452-9BDA06F749DF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8391599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92C44455-7A55-FE40-BED4-DAB4E1D7D226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8692859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ADA3945A-955B-B146-942B-7E713FF8BA57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8994119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34B7FE8E-0D1C-EC43-A8A0-76C7D3B2F31F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9295379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6725A7E0-8234-7C40-915E-2A5DEE928799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9596639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1E954368-AF44-4145-81C1-FBAAF9BB1EE9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9897899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101C6F7C-0BE8-974C-AFF3-B7981D9ED98D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8542229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8D6ABA29-B780-0C42-9BD4-1F2864721082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8843489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D6E2E304-7CC7-5B46-9B89-2AE539A2ED0E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9144749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07D0ACF1-4137-FC49-9681-FD1683950A04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9446009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763C6DC7-4444-6D4C-B562-8023E9DC4D13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9747269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C04051C9-8541-EB4A-AFFF-36349F64C4AA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10048529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989861AD-C6EA-F54E-911F-CA9684D68535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10199159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6F64BC80-D53F-8A4F-A2D5-EFFFD368A261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10349789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7C95A572-8392-6147-953F-94F1EF7EBE99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10500419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D3C08377-2426-B04C-BF3A-8B8864773991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10651049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F9FE5ACA-7BDC-6A42-918F-4B1FF27A4B0E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10801679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ABDF1982-CD3E-AA47-9CC0-655FE337D1C2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10952309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AD856F1E-DB0D-EA48-85A8-570F632E912F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11102939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1CFDEA8E-B2D1-194D-B453-9E1D19022C6E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11253569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0B486156-281F-B443-A711-5A6A16CF4F40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11404199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DCA4EE54-1BC1-F945-996A-FB262030BA40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11554829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5B7E0EB2-7BCB-624E-89C1-FDCF3E4A32EB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11705459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206C93DC-3FBE-C140-B647-07A32632AA32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11856089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582F25AA-4B8D-9B44-9A21-98E8564634C2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12006719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50CF9A21-EE6B-AB4D-9646-C3FDE2455954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12157349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B66CA8B4-E83B-804F-88D6-1B1F7871D6CD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12307979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ABC15BF2-C510-8F47-8AB2-85AF107181F9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-118996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C54C18D6-6BEE-A04D-BBDF-B53F0CD2AD68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31634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EB42038E-7CF7-FC40-A7F3-8E94C39CA2F7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182264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34F7B409-013B-0A47-9084-225AD2B54005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332894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BD2466E0-95FE-CA41-B4C5-FD36A5CC90BE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483524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3BDAC1CB-6A52-EE40-A42B-1DEAAF996348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634154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431ECED6-997D-3A41-8DDA-46221167F7FE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784784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5BB209CD-28A3-4540-855E-8F59FF10779F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935414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E0A50850-C33D-3549-87D9-CBF85FF507AA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1086044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4422A1A2-A1CB-4340-8CF9-022D84178F6D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1236674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FD519F2F-374A-2B40-B6BA-BE5545A7C92F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1387304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977769F7-674D-5D46-B4D0-54DF8B760550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1537934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1B569E7D-6CE9-984F-B647-D942E6B2F825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1688564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41CBF110-F991-B541-BDE8-5E0CF507FAFE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1839194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5B4F1F5A-4027-4240-81F7-735BB60E86AE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1989824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D846ADED-8E4B-FA41-ACBD-C1391B7E94D8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2140454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97B54441-B2E5-6647-82CB-3F8054F47355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2291084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209F89C3-2413-A041-9FC9-8556C0959507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2441714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2974DC50-3728-704C-BF47-8374A08B7B0E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2592344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33B7446F-AE36-4B4C-829C-8150639F6EE4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2742974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00CABFD9-1370-374F-A5CD-EEC55C965B59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2893604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1D58ECA1-0FCD-DE4E-8F83-CABC15A9498B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3044234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83C3D7E0-BCD8-1247-B475-DDB137894164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3194864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Connector 113">
              <a:extLst>
                <a:ext uri="{FF2B5EF4-FFF2-40B4-BE49-F238E27FC236}">
                  <a16:creationId xmlns:a16="http://schemas.microsoft.com/office/drawing/2014/main" id="{07D4022D-29BA-E545-BD49-E76B42AFB3AD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3345494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60AD783B-D2C4-BE4B-A01E-6B5515A120BE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3496124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115">
              <a:extLst>
                <a:ext uri="{FF2B5EF4-FFF2-40B4-BE49-F238E27FC236}">
                  <a16:creationId xmlns:a16="http://schemas.microsoft.com/office/drawing/2014/main" id="{3F4D274C-6579-6245-BC3F-001E4C3B98D8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3646754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Connector 116">
              <a:extLst>
                <a:ext uri="{FF2B5EF4-FFF2-40B4-BE49-F238E27FC236}">
                  <a16:creationId xmlns:a16="http://schemas.microsoft.com/office/drawing/2014/main" id="{11EA4368-19CA-F840-A008-34A049B8C2DC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3797384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>
              <a:extLst>
                <a:ext uri="{FF2B5EF4-FFF2-40B4-BE49-F238E27FC236}">
                  <a16:creationId xmlns:a16="http://schemas.microsoft.com/office/drawing/2014/main" id="{E406DBF5-B2A1-1B43-9D5E-8E150614CDFC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3948014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Connector 118">
              <a:extLst>
                <a:ext uri="{FF2B5EF4-FFF2-40B4-BE49-F238E27FC236}">
                  <a16:creationId xmlns:a16="http://schemas.microsoft.com/office/drawing/2014/main" id="{9523CAD7-2546-2845-927A-57E2F90B0543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4098644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>
              <a:extLst>
                <a:ext uri="{FF2B5EF4-FFF2-40B4-BE49-F238E27FC236}">
                  <a16:creationId xmlns:a16="http://schemas.microsoft.com/office/drawing/2014/main" id="{DEF96CCA-6FF3-4D44-A51E-9FC0A91D0CB5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4249274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>
              <a:extLst>
                <a:ext uri="{FF2B5EF4-FFF2-40B4-BE49-F238E27FC236}">
                  <a16:creationId xmlns:a16="http://schemas.microsoft.com/office/drawing/2014/main" id="{B0413E79-E666-6A48-B9FD-8CC575B096F2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4399904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Connector 121">
              <a:extLst>
                <a:ext uri="{FF2B5EF4-FFF2-40B4-BE49-F238E27FC236}">
                  <a16:creationId xmlns:a16="http://schemas.microsoft.com/office/drawing/2014/main" id="{C1943336-416D-7F48-A0A6-4B99B01A0186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4550534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59E817FC-224B-7544-9C77-41FE542C0457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4701164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Connector 123">
              <a:extLst>
                <a:ext uri="{FF2B5EF4-FFF2-40B4-BE49-F238E27FC236}">
                  <a16:creationId xmlns:a16="http://schemas.microsoft.com/office/drawing/2014/main" id="{30C6E667-39A7-AB44-B281-0BF4FCB98FCF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4851794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>
              <a:extLst>
                <a:ext uri="{FF2B5EF4-FFF2-40B4-BE49-F238E27FC236}">
                  <a16:creationId xmlns:a16="http://schemas.microsoft.com/office/drawing/2014/main" id="{B34980A9-222E-8D4C-A432-438E7D41B444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5002424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Connector 125">
              <a:extLst>
                <a:ext uri="{FF2B5EF4-FFF2-40B4-BE49-F238E27FC236}">
                  <a16:creationId xmlns:a16="http://schemas.microsoft.com/office/drawing/2014/main" id="{B0C82B96-A69B-3047-B990-7A446FFFF29E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5153054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Connector 126">
              <a:extLst>
                <a:ext uri="{FF2B5EF4-FFF2-40B4-BE49-F238E27FC236}">
                  <a16:creationId xmlns:a16="http://schemas.microsoft.com/office/drawing/2014/main" id="{F906C1A7-6050-7541-980D-05FD89CDE34D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5303684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Connector 127">
              <a:extLst>
                <a:ext uri="{FF2B5EF4-FFF2-40B4-BE49-F238E27FC236}">
                  <a16:creationId xmlns:a16="http://schemas.microsoft.com/office/drawing/2014/main" id="{D1DAD545-CBB5-0B4B-90CD-4F856FE4B98D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5454314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128">
              <a:extLst>
                <a:ext uri="{FF2B5EF4-FFF2-40B4-BE49-F238E27FC236}">
                  <a16:creationId xmlns:a16="http://schemas.microsoft.com/office/drawing/2014/main" id="{72B700B3-6999-D743-9151-EA23F2085975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5604944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Connector 129">
              <a:extLst>
                <a:ext uri="{FF2B5EF4-FFF2-40B4-BE49-F238E27FC236}">
                  <a16:creationId xmlns:a16="http://schemas.microsoft.com/office/drawing/2014/main" id="{4358894C-6779-A549-A1A3-4A3489A6E64A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5755574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>
              <a:extLst>
                <a:ext uri="{FF2B5EF4-FFF2-40B4-BE49-F238E27FC236}">
                  <a16:creationId xmlns:a16="http://schemas.microsoft.com/office/drawing/2014/main" id="{6C1149E6-3A06-1448-9547-EDD494FC835F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5906204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131">
              <a:extLst>
                <a:ext uri="{FF2B5EF4-FFF2-40B4-BE49-F238E27FC236}">
                  <a16:creationId xmlns:a16="http://schemas.microsoft.com/office/drawing/2014/main" id="{79227444-5860-6543-9FB3-5274780374B0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6056834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>
              <a:extLst>
                <a:ext uri="{FF2B5EF4-FFF2-40B4-BE49-F238E27FC236}">
                  <a16:creationId xmlns:a16="http://schemas.microsoft.com/office/drawing/2014/main" id="{A16E0646-0638-2D4B-BE95-219B6E967239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6207464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Connector 133">
              <a:extLst>
                <a:ext uri="{FF2B5EF4-FFF2-40B4-BE49-F238E27FC236}">
                  <a16:creationId xmlns:a16="http://schemas.microsoft.com/office/drawing/2014/main" id="{1EFEB040-B799-1548-B3BA-5E5DAEF23FA5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6358094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Connector 134">
              <a:extLst>
                <a:ext uri="{FF2B5EF4-FFF2-40B4-BE49-F238E27FC236}">
                  <a16:creationId xmlns:a16="http://schemas.microsoft.com/office/drawing/2014/main" id="{F08B05BD-1B3E-E54E-A595-E5C0E44B090D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6508724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135">
              <a:extLst>
                <a:ext uri="{FF2B5EF4-FFF2-40B4-BE49-F238E27FC236}">
                  <a16:creationId xmlns:a16="http://schemas.microsoft.com/office/drawing/2014/main" id="{2398B0AD-FD66-8F48-87F5-F88A2D45E8EA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6659354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>
              <a:extLst>
                <a:ext uri="{FF2B5EF4-FFF2-40B4-BE49-F238E27FC236}">
                  <a16:creationId xmlns:a16="http://schemas.microsoft.com/office/drawing/2014/main" id="{AA7B3011-C8EC-7A43-A6EE-C8A99F50E5CD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6809984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>
              <a:extLst>
                <a:ext uri="{FF2B5EF4-FFF2-40B4-BE49-F238E27FC236}">
                  <a16:creationId xmlns:a16="http://schemas.microsoft.com/office/drawing/2014/main" id="{491D6B19-748F-CD40-B54C-4D5B9E605DFF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6960614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Straight Connector 138">
              <a:extLst>
                <a:ext uri="{FF2B5EF4-FFF2-40B4-BE49-F238E27FC236}">
                  <a16:creationId xmlns:a16="http://schemas.microsoft.com/office/drawing/2014/main" id="{E4111957-8A53-8443-B89E-22DCA72CB0F2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7111244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Straight Connector 139">
              <a:extLst>
                <a:ext uri="{FF2B5EF4-FFF2-40B4-BE49-F238E27FC236}">
                  <a16:creationId xmlns:a16="http://schemas.microsoft.com/office/drawing/2014/main" id="{7A770BC7-08B7-1244-A7F3-B7959E38D1A4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7261874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Straight Connector 140">
              <a:extLst>
                <a:ext uri="{FF2B5EF4-FFF2-40B4-BE49-F238E27FC236}">
                  <a16:creationId xmlns:a16="http://schemas.microsoft.com/office/drawing/2014/main" id="{40BA082D-37BE-0544-885C-8CC972E687BE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7412504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Straight Connector 141">
              <a:extLst>
                <a:ext uri="{FF2B5EF4-FFF2-40B4-BE49-F238E27FC236}">
                  <a16:creationId xmlns:a16="http://schemas.microsoft.com/office/drawing/2014/main" id="{D6E02D1F-CE1F-A949-BB9F-39FF5F5CFF69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7563134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Straight Connector 142">
              <a:extLst>
                <a:ext uri="{FF2B5EF4-FFF2-40B4-BE49-F238E27FC236}">
                  <a16:creationId xmlns:a16="http://schemas.microsoft.com/office/drawing/2014/main" id="{0B0E54FC-3169-1246-A2EE-35F0A943BB32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7713764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Straight Connector 143">
              <a:extLst>
                <a:ext uri="{FF2B5EF4-FFF2-40B4-BE49-F238E27FC236}">
                  <a16:creationId xmlns:a16="http://schemas.microsoft.com/office/drawing/2014/main" id="{A8BEFF51-0035-3F42-99C0-94F0A445B1B5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7864394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>
              <a:extLst>
                <a:ext uri="{FF2B5EF4-FFF2-40B4-BE49-F238E27FC236}">
                  <a16:creationId xmlns:a16="http://schemas.microsoft.com/office/drawing/2014/main" id="{5C893861-C059-2645-9ACB-21ED1DE4EBDA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8015024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Straight Connector 145">
              <a:extLst>
                <a:ext uri="{FF2B5EF4-FFF2-40B4-BE49-F238E27FC236}">
                  <a16:creationId xmlns:a16="http://schemas.microsoft.com/office/drawing/2014/main" id="{75A1C4F3-E6F9-1A4B-BFFC-975BBB79CB84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8165654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" name="Straight Connector 146">
              <a:extLst>
                <a:ext uri="{FF2B5EF4-FFF2-40B4-BE49-F238E27FC236}">
                  <a16:creationId xmlns:a16="http://schemas.microsoft.com/office/drawing/2014/main" id="{AC01242E-8DBB-5E4D-9CB2-FA0E6555B90A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8316284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" name="Straight Connector 147">
              <a:extLst>
                <a:ext uri="{FF2B5EF4-FFF2-40B4-BE49-F238E27FC236}">
                  <a16:creationId xmlns:a16="http://schemas.microsoft.com/office/drawing/2014/main" id="{6E027732-D07E-9C49-A589-C334B2FE971C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8466914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9" name="Straight Connector 148">
              <a:extLst>
                <a:ext uri="{FF2B5EF4-FFF2-40B4-BE49-F238E27FC236}">
                  <a16:creationId xmlns:a16="http://schemas.microsoft.com/office/drawing/2014/main" id="{7987618F-FDA5-D44E-9E52-3CE08BF02AF4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8768174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Straight Connector 149">
              <a:extLst>
                <a:ext uri="{FF2B5EF4-FFF2-40B4-BE49-F238E27FC236}">
                  <a16:creationId xmlns:a16="http://schemas.microsoft.com/office/drawing/2014/main" id="{4411AE67-FD6C-FF48-B407-C63D7FA31EA4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9069434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1" name="Straight Connector 150">
              <a:extLst>
                <a:ext uri="{FF2B5EF4-FFF2-40B4-BE49-F238E27FC236}">
                  <a16:creationId xmlns:a16="http://schemas.microsoft.com/office/drawing/2014/main" id="{8D2AAEF4-3FCE-A346-BCD4-D074C37B5DB3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9370694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Straight Connector 151">
              <a:extLst>
                <a:ext uri="{FF2B5EF4-FFF2-40B4-BE49-F238E27FC236}">
                  <a16:creationId xmlns:a16="http://schemas.microsoft.com/office/drawing/2014/main" id="{BB2484FA-2658-2141-913B-3BCE1727EF04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9671954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Straight Connector 152">
              <a:extLst>
                <a:ext uri="{FF2B5EF4-FFF2-40B4-BE49-F238E27FC236}">
                  <a16:creationId xmlns:a16="http://schemas.microsoft.com/office/drawing/2014/main" id="{3B28D852-3AC1-4B4E-B055-5730D4410B7C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9973214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Straight Connector 153">
              <a:extLst>
                <a:ext uri="{FF2B5EF4-FFF2-40B4-BE49-F238E27FC236}">
                  <a16:creationId xmlns:a16="http://schemas.microsoft.com/office/drawing/2014/main" id="{C2E41833-969E-1947-96F1-266C449CE442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8617544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5" name="Straight Connector 154">
              <a:extLst>
                <a:ext uri="{FF2B5EF4-FFF2-40B4-BE49-F238E27FC236}">
                  <a16:creationId xmlns:a16="http://schemas.microsoft.com/office/drawing/2014/main" id="{984787F3-7168-4C44-AB6C-F6C2732E794F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8918804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" name="Straight Connector 155">
              <a:extLst>
                <a:ext uri="{FF2B5EF4-FFF2-40B4-BE49-F238E27FC236}">
                  <a16:creationId xmlns:a16="http://schemas.microsoft.com/office/drawing/2014/main" id="{FD693D80-E810-0647-ACB4-20209FE8EECF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9220064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7" name="Straight Connector 156">
              <a:extLst>
                <a:ext uri="{FF2B5EF4-FFF2-40B4-BE49-F238E27FC236}">
                  <a16:creationId xmlns:a16="http://schemas.microsoft.com/office/drawing/2014/main" id="{6F746566-9AC9-4546-A28D-1D5415EF1DBF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9521324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8" name="Straight Connector 157">
              <a:extLst>
                <a:ext uri="{FF2B5EF4-FFF2-40B4-BE49-F238E27FC236}">
                  <a16:creationId xmlns:a16="http://schemas.microsoft.com/office/drawing/2014/main" id="{631D2E13-5A1B-D246-97B9-69DD3AD8FDED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9822584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9" name="Straight Connector 158">
              <a:extLst>
                <a:ext uri="{FF2B5EF4-FFF2-40B4-BE49-F238E27FC236}">
                  <a16:creationId xmlns:a16="http://schemas.microsoft.com/office/drawing/2014/main" id="{6700F78E-D346-184E-BEF7-9A243BBEA3AF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10123844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0" name="Straight Connector 159">
              <a:extLst>
                <a:ext uri="{FF2B5EF4-FFF2-40B4-BE49-F238E27FC236}">
                  <a16:creationId xmlns:a16="http://schemas.microsoft.com/office/drawing/2014/main" id="{0BAA6967-583B-C14A-A3BD-C8E6C35DD510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10274474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1" name="Straight Connector 160">
              <a:extLst>
                <a:ext uri="{FF2B5EF4-FFF2-40B4-BE49-F238E27FC236}">
                  <a16:creationId xmlns:a16="http://schemas.microsoft.com/office/drawing/2014/main" id="{EE4ADF4E-5FA5-C243-8C6B-80FAFC7422F5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10425104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2" name="Straight Connector 161">
              <a:extLst>
                <a:ext uri="{FF2B5EF4-FFF2-40B4-BE49-F238E27FC236}">
                  <a16:creationId xmlns:a16="http://schemas.microsoft.com/office/drawing/2014/main" id="{E666428D-4EAF-2449-B020-6479185463EE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10575734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3" name="Straight Connector 162">
              <a:extLst>
                <a:ext uri="{FF2B5EF4-FFF2-40B4-BE49-F238E27FC236}">
                  <a16:creationId xmlns:a16="http://schemas.microsoft.com/office/drawing/2014/main" id="{8E88A8DF-440D-F843-BDF3-09F542371129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10726364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4" name="Straight Connector 163">
              <a:extLst>
                <a:ext uri="{FF2B5EF4-FFF2-40B4-BE49-F238E27FC236}">
                  <a16:creationId xmlns:a16="http://schemas.microsoft.com/office/drawing/2014/main" id="{EF21735C-AA7F-1849-ADA0-3B914499816F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10876994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Connector 164">
              <a:extLst>
                <a:ext uri="{FF2B5EF4-FFF2-40B4-BE49-F238E27FC236}">
                  <a16:creationId xmlns:a16="http://schemas.microsoft.com/office/drawing/2014/main" id="{DB2F3206-3F4D-FC46-AF28-933B452F1E99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11027624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Straight Connector 165">
              <a:extLst>
                <a:ext uri="{FF2B5EF4-FFF2-40B4-BE49-F238E27FC236}">
                  <a16:creationId xmlns:a16="http://schemas.microsoft.com/office/drawing/2014/main" id="{2FE8F496-C465-A347-A46B-24FABA80DD4D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11178254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7" name="Straight Connector 166">
              <a:extLst>
                <a:ext uri="{FF2B5EF4-FFF2-40B4-BE49-F238E27FC236}">
                  <a16:creationId xmlns:a16="http://schemas.microsoft.com/office/drawing/2014/main" id="{E6E17AEA-01B4-E44D-BCC6-82985AB74360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11328884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8" name="Straight Connector 167">
              <a:extLst>
                <a:ext uri="{FF2B5EF4-FFF2-40B4-BE49-F238E27FC236}">
                  <a16:creationId xmlns:a16="http://schemas.microsoft.com/office/drawing/2014/main" id="{031E3BA6-E58C-FB48-83BF-7E096922F136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11479514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Straight Connector 168">
              <a:extLst>
                <a:ext uri="{FF2B5EF4-FFF2-40B4-BE49-F238E27FC236}">
                  <a16:creationId xmlns:a16="http://schemas.microsoft.com/office/drawing/2014/main" id="{35383660-875D-B341-98E1-1F45EF92F83A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11630144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0" name="Straight Connector 169">
              <a:extLst>
                <a:ext uri="{FF2B5EF4-FFF2-40B4-BE49-F238E27FC236}">
                  <a16:creationId xmlns:a16="http://schemas.microsoft.com/office/drawing/2014/main" id="{72EEA16F-4F47-074E-B3F6-EC88B7912717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11780774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1" name="Straight Connector 170">
              <a:extLst>
                <a:ext uri="{FF2B5EF4-FFF2-40B4-BE49-F238E27FC236}">
                  <a16:creationId xmlns:a16="http://schemas.microsoft.com/office/drawing/2014/main" id="{7A17A4D8-75A6-424B-8845-76D56F4E6F76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11931404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" name="Straight Connector 171">
              <a:extLst>
                <a:ext uri="{FF2B5EF4-FFF2-40B4-BE49-F238E27FC236}">
                  <a16:creationId xmlns:a16="http://schemas.microsoft.com/office/drawing/2014/main" id="{F11D9AE3-DBF2-7444-9FF4-88A8B3921D0C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12082034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Straight Connector 172">
              <a:extLst>
                <a:ext uri="{FF2B5EF4-FFF2-40B4-BE49-F238E27FC236}">
                  <a16:creationId xmlns:a16="http://schemas.microsoft.com/office/drawing/2014/main" id="{DB46B090-17ED-D64C-8A33-E92C5097DFA7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12232664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4" name="Straight Connector 173">
              <a:extLst>
                <a:ext uri="{FF2B5EF4-FFF2-40B4-BE49-F238E27FC236}">
                  <a16:creationId xmlns:a16="http://schemas.microsoft.com/office/drawing/2014/main" id="{1F600F7F-07EB-C440-B5FC-1E8AE560651A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12383322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7" name="Text Placeholder 176">
            <a:extLst>
              <a:ext uri="{FF2B5EF4-FFF2-40B4-BE49-F238E27FC236}">
                <a16:creationId xmlns:a16="http://schemas.microsoft.com/office/drawing/2014/main" id="{88F39D2A-DA00-7B46-8CFC-20962B709D28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609600" y="2286000"/>
            <a:ext cx="10972800" cy="3733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</a:t>
            </a:r>
          </a:p>
          <a:p>
            <a:pPr lvl="1"/>
            <a:r>
              <a:rPr lang="en-US" dirty="0"/>
              <a:t>Second 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182" name="Straight Connector 181">
            <a:extLst>
              <a:ext uri="{FF2B5EF4-FFF2-40B4-BE49-F238E27FC236}">
                <a16:creationId xmlns:a16="http://schemas.microsoft.com/office/drawing/2014/main" id="{97B8B258-9459-2D42-9651-694F3C5A0CC9}"/>
              </a:ext>
            </a:extLst>
          </p:cNvPr>
          <p:cNvCxnSpPr/>
          <p:nvPr userDrawn="1"/>
        </p:nvCxnSpPr>
        <p:spPr>
          <a:xfrm>
            <a:off x="-16126" y="6433457"/>
            <a:ext cx="12208126" cy="0"/>
          </a:xfrm>
          <a:prstGeom prst="line">
            <a:avLst/>
          </a:prstGeom>
          <a:ln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4" name="Footer Placeholder 183">
            <a:extLst>
              <a:ext uri="{FF2B5EF4-FFF2-40B4-BE49-F238E27FC236}">
                <a16:creationId xmlns:a16="http://schemas.microsoft.com/office/drawing/2014/main" id="{6D013A53-15A8-AE47-A38E-646A17809E3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1280" y="18043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 i="0" cap="all" spc="0" baseline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186" name="Slide Number Placeholder 185">
            <a:extLst>
              <a:ext uri="{FF2B5EF4-FFF2-40B4-BE49-F238E27FC236}">
                <a16:creationId xmlns:a16="http://schemas.microsoft.com/office/drawing/2014/main" id="{5BB95E39-F332-D84A-9467-5A5ADB6B9D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34637" y="6433457"/>
            <a:ext cx="413657" cy="2880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bg2"/>
                </a:solidFill>
              </a:defRPr>
            </a:lvl1pPr>
          </a:lstStyle>
          <a:p>
            <a:fld id="{B89104F9-3E94-014F-940C-F539A579896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85" name="Picture 184">
            <a:extLst>
              <a:ext uri="{FF2B5EF4-FFF2-40B4-BE49-F238E27FC236}">
                <a16:creationId xmlns:a16="http://schemas.microsoft.com/office/drawing/2014/main" id="{2E876CA2-84A4-CA4B-B6B6-45A80C02F25A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599864" y="6553200"/>
            <a:ext cx="2527300" cy="15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4402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5" r:id="rId2"/>
    <p:sldLayoutId id="2147483700" r:id="rId3"/>
    <p:sldLayoutId id="2147483701" r:id="rId4"/>
    <p:sldLayoutId id="2147483702" r:id="rId5"/>
    <p:sldLayoutId id="2147483703" r:id="rId6"/>
    <p:sldLayoutId id="2147483704" r:id="rId7"/>
  </p:sldLayoutIdLst>
  <p:hf sldNum="0" hdr="0" dt="0"/>
  <p:txStyles>
    <p:titleStyle>
      <a:lvl1pPr algn="l" defTabSz="609585" rtl="0" eaLnBrk="1" latinLnBrk="0" hangingPunct="1">
        <a:spcBef>
          <a:spcPct val="0"/>
        </a:spcBef>
        <a:buNone/>
        <a:defRPr sz="5500" b="1" i="0" kern="1200" spc="-200" baseline="0">
          <a:solidFill>
            <a:schemeClr val="bg1"/>
          </a:solidFill>
          <a:latin typeface="Arial"/>
          <a:ea typeface="+mj-ea"/>
          <a:cs typeface="+mj-cs"/>
        </a:defRPr>
      </a:lvl1pPr>
    </p:titleStyle>
    <p:bodyStyle>
      <a:lvl1pPr marL="274320" indent="-274320" algn="l" defTabSz="335265" rtl="0" eaLnBrk="1" latinLnBrk="0" hangingPunct="1">
        <a:lnSpc>
          <a:spcPct val="80000"/>
        </a:lnSpc>
        <a:spcBef>
          <a:spcPts val="0"/>
        </a:spcBef>
        <a:spcAft>
          <a:spcPts val="800"/>
        </a:spcAft>
        <a:buFont typeface="Arial"/>
        <a:buChar char="•"/>
        <a:tabLst>
          <a:tab pos="274320" algn="l"/>
        </a:tabLst>
        <a:defRPr sz="3600" kern="1200" spc="-50" baseline="0">
          <a:solidFill>
            <a:schemeClr val="bg1"/>
          </a:solidFill>
          <a:latin typeface="Arial"/>
          <a:ea typeface="+mn-ea"/>
          <a:cs typeface="+mn-cs"/>
        </a:defRPr>
      </a:lvl1pPr>
      <a:lvl2pPr marL="917575" indent="-455613" algn="l" defTabSz="335265" rtl="0" eaLnBrk="1" latinLnBrk="0" hangingPunct="1">
        <a:lnSpc>
          <a:spcPct val="80000"/>
        </a:lnSpc>
        <a:spcBef>
          <a:spcPts val="0"/>
        </a:spcBef>
        <a:spcAft>
          <a:spcPts val="800"/>
        </a:spcAft>
        <a:buFont typeface="Arial"/>
        <a:buChar char="–"/>
        <a:tabLst>
          <a:tab pos="969963" algn="l"/>
        </a:tabLst>
        <a:defRPr sz="3400" kern="1200" spc="-50" baseline="0">
          <a:solidFill>
            <a:schemeClr val="bg1"/>
          </a:solidFill>
          <a:latin typeface="Arial"/>
          <a:ea typeface="+mn-ea"/>
          <a:cs typeface="+mn-cs"/>
        </a:defRPr>
      </a:lvl2pPr>
      <a:lvl3pPr marL="1490663" indent="-287338" algn="l" defTabSz="335265" rtl="0" eaLnBrk="1" latinLnBrk="0" hangingPunct="1">
        <a:lnSpc>
          <a:spcPct val="80000"/>
        </a:lnSpc>
        <a:spcBef>
          <a:spcPts val="0"/>
        </a:spcBef>
        <a:spcAft>
          <a:spcPts val="800"/>
        </a:spcAft>
        <a:buFont typeface="Arial"/>
        <a:buChar char="•"/>
        <a:tabLst>
          <a:tab pos="793750" algn="l"/>
        </a:tabLst>
        <a:defRPr sz="3200" kern="1200" spc="-50" baseline="0">
          <a:solidFill>
            <a:schemeClr val="bg1"/>
          </a:solidFill>
          <a:latin typeface="Arial"/>
          <a:ea typeface="+mn-ea"/>
          <a:cs typeface="+mn-cs"/>
        </a:defRPr>
      </a:lvl3pPr>
      <a:lvl4pPr marL="1828800" indent="-312738" algn="l" defTabSz="335265" rtl="0" eaLnBrk="1" latinLnBrk="0" hangingPunct="1">
        <a:lnSpc>
          <a:spcPct val="80000"/>
        </a:lnSpc>
        <a:spcBef>
          <a:spcPts val="0"/>
        </a:spcBef>
        <a:spcAft>
          <a:spcPts val="800"/>
        </a:spcAft>
        <a:buFont typeface="Arial"/>
        <a:buChar char="–"/>
        <a:tabLst>
          <a:tab pos="793750" algn="l"/>
        </a:tabLst>
        <a:defRPr sz="2800" kern="1200" spc="-50" baseline="0">
          <a:solidFill>
            <a:schemeClr val="bg1"/>
          </a:solidFill>
          <a:latin typeface="Arial"/>
          <a:ea typeface="+mn-ea"/>
          <a:cs typeface="+mn-cs"/>
        </a:defRPr>
      </a:lvl4pPr>
      <a:lvl5pPr marL="2116138" indent="-312738" algn="l" defTabSz="335265" rtl="0" eaLnBrk="1" latinLnBrk="0" hangingPunct="1">
        <a:lnSpc>
          <a:spcPct val="80000"/>
        </a:lnSpc>
        <a:spcBef>
          <a:spcPts val="0"/>
        </a:spcBef>
        <a:spcAft>
          <a:spcPts val="800"/>
        </a:spcAft>
        <a:buFont typeface="Arial"/>
        <a:buChar char="»"/>
        <a:tabLst>
          <a:tab pos="793750" algn="l"/>
        </a:tabLst>
        <a:defRPr sz="2400" kern="1200" spc="-50" baseline="0">
          <a:solidFill>
            <a:schemeClr val="bg1"/>
          </a:solidFill>
          <a:latin typeface="Arial"/>
          <a:ea typeface="+mn-ea"/>
          <a:cs typeface="+mn-cs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52ADFC9-EF72-3C4C-94E0-BD6A16B6B268}"/>
              </a:ext>
            </a:extLst>
          </p:cNvPr>
          <p:cNvSpPr/>
          <p:nvPr userDrawn="1"/>
        </p:nvSpPr>
        <p:spPr>
          <a:xfrm>
            <a:off x="-1" y="526273"/>
            <a:ext cx="3984171" cy="5907183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6" name="Oval 175">
            <a:extLst>
              <a:ext uri="{FF2B5EF4-FFF2-40B4-BE49-F238E27FC236}">
                <a16:creationId xmlns:a16="http://schemas.microsoft.com/office/drawing/2014/main" id="{5CAE88BB-9F3D-A544-A2AF-F4EFDA8953CA}"/>
              </a:ext>
            </a:extLst>
          </p:cNvPr>
          <p:cNvSpPr/>
          <p:nvPr userDrawn="1"/>
        </p:nvSpPr>
        <p:spPr>
          <a:xfrm>
            <a:off x="8918113" y="-3141612"/>
            <a:ext cx="4766843" cy="358140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05100" y="1219326"/>
            <a:ext cx="3061063" cy="106667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grpSp>
        <p:nvGrpSpPr>
          <p:cNvPr id="183" name="Group 182">
            <a:extLst>
              <a:ext uri="{FF2B5EF4-FFF2-40B4-BE49-F238E27FC236}">
                <a16:creationId xmlns:a16="http://schemas.microsoft.com/office/drawing/2014/main" id="{160069EA-8362-9C4F-9F05-53587167DBF8}"/>
              </a:ext>
            </a:extLst>
          </p:cNvPr>
          <p:cNvGrpSpPr/>
          <p:nvPr userDrawn="1"/>
        </p:nvGrpSpPr>
        <p:grpSpPr>
          <a:xfrm>
            <a:off x="-194311" y="6296297"/>
            <a:ext cx="12577633" cy="137160"/>
            <a:chOff x="-194311" y="6163283"/>
            <a:chExt cx="12577633" cy="137160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667EB810-DC27-0346-98E0-8D56C4439739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-194311" y="6163283"/>
              <a:ext cx="0" cy="137160"/>
            </a:xfrm>
            <a:prstGeom prst="line">
              <a:avLst/>
            </a:prstGeom>
            <a:ln w="6350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2BCC67F0-4568-0745-8D8D-D12D1EDD251E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-43681" y="6163283"/>
              <a:ext cx="0" cy="137160"/>
            </a:xfrm>
            <a:prstGeom prst="line">
              <a:avLst/>
            </a:prstGeom>
            <a:ln w="6350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6F72191F-091E-B046-B4BC-836D775532F9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106949" y="6163283"/>
              <a:ext cx="0" cy="137160"/>
            </a:xfrm>
            <a:prstGeom prst="line">
              <a:avLst/>
            </a:prstGeom>
            <a:ln w="6350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036C73C4-38A5-B54A-A240-4338EF64FFD4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257579" y="6163283"/>
              <a:ext cx="0" cy="137160"/>
            </a:xfrm>
            <a:prstGeom prst="line">
              <a:avLst/>
            </a:prstGeom>
            <a:ln w="6350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409B7994-0D19-FA43-87A3-C56A5421F802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408209" y="6163283"/>
              <a:ext cx="0" cy="137160"/>
            </a:xfrm>
            <a:prstGeom prst="line">
              <a:avLst/>
            </a:prstGeom>
            <a:ln w="6350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45B04EF-D5C9-CC49-99FA-020063246020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558839" y="6163283"/>
              <a:ext cx="0" cy="137160"/>
            </a:xfrm>
            <a:prstGeom prst="line">
              <a:avLst/>
            </a:prstGeom>
            <a:ln w="6350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CFEC5562-E729-1C45-9096-AD3D7AA840D0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709469" y="6163283"/>
              <a:ext cx="0" cy="137160"/>
            </a:xfrm>
            <a:prstGeom prst="line">
              <a:avLst/>
            </a:prstGeom>
            <a:ln w="6350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4FF6C8DB-7226-9F44-9BF8-D6197296321C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860099" y="6163283"/>
              <a:ext cx="0" cy="137160"/>
            </a:xfrm>
            <a:prstGeom prst="line">
              <a:avLst/>
            </a:prstGeom>
            <a:ln w="6350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1C2B16A2-594A-514B-8DF9-4F227D044881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1010729" y="6163283"/>
              <a:ext cx="0" cy="137160"/>
            </a:xfrm>
            <a:prstGeom prst="line">
              <a:avLst/>
            </a:prstGeom>
            <a:ln w="6350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8B656274-B259-DC46-926F-D73C14754A82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1161359" y="6163283"/>
              <a:ext cx="0" cy="137160"/>
            </a:xfrm>
            <a:prstGeom prst="line">
              <a:avLst/>
            </a:prstGeom>
            <a:ln w="6350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5C874934-0A81-4F4C-A3CF-F5A569C27CD8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1311989" y="6163283"/>
              <a:ext cx="0" cy="137160"/>
            </a:xfrm>
            <a:prstGeom prst="line">
              <a:avLst/>
            </a:prstGeom>
            <a:ln w="6350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C500EC4C-53EA-2E4F-9D95-D3D9A30916D8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1462619" y="6163283"/>
              <a:ext cx="0" cy="137160"/>
            </a:xfrm>
            <a:prstGeom prst="line">
              <a:avLst/>
            </a:prstGeom>
            <a:ln w="6350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EBA8EA6B-B19E-7441-B890-FF66B228FAFD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1613249" y="6163283"/>
              <a:ext cx="0" cy="137160"/>
            </a:xfrm>
            <a:prstGeom prst="line">
              <a:avLst/>
            </a:prstGeom>
            <a:ln w="6350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CA78EFC3-A5A6-C44F-A0A3-BB376AA9C66F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1763879" y="6163283"/>
              <a:ext cx="0" cy="137160"/>
            </a:xfrm>
            <a:prstGeom prst="line">
              <a:avLst/>
            </a:prstGeom>
            <a:ln w="6350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89D1DA20-97ED-174A-8E2F-BD7393B126B0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1914509" y="6163283"/>
              <a:ext cx="0" cy="137160"/>
            </a:xfrm>
            <a:prstGeom prst="line">
              <a:avLst/>
            </a:prstGeom>
            <a:ln w="6350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D42EDBCC-A9CD-C445-8EBA-E5BAE20740BA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2065139" y="6163283"/>
              <a:ext cx="0" cy="137160"/>
            </a:xfrm>
            <a:prstGeom prst="line">
              <a:avLst/>
            </a:prstGeom>
            <a:ln w="6350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73DD057F-1CB3-914B-8D05-18554AF6234E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2215769" y="6163283"/>
              <a:ext cx="0" cy="137160"/>
            </a:xfrm>
            <a:prstGeom prst="line">
              <a:avLst/>
            </a:prstGeom>
            <a:ln w="6350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08D185D7-8A8C-1F48-9E2F-23F68D3F0E3C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2366399" y="6163283"/>
              <a:ext cx="0" cy="137160"/>
            </a:xfrm>
            <a:prstGeom prst="line">
              <a:avLst/>
            </a:prstGeom>
            <a:ln w="6350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2CA7E344-7E46-644C-A502-AADFBCA5AAF3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2517029" y="6163283"/>
              <a:ext cx="0" cy="137160"/>
            </a:xfrm>
            <a:prstGeom prst="line">
              <a:avLst/>
            </a:prstGeom>
            <a:ln w="6350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41066B18-54A2-8540-8101-4CF8273D8DC7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2667659" y="6163283"/>
              <a:ext cx="0" cy="137160"/>
            </a:xfrm>
            <a:prstGeom prst="line">
              <a:avLst/>
            </a:prstGeom>
            <a:ln w="6350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5C01922B-0AEE-9C40-954B-ADF3274B627B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2818289" y="6163283"/>
              <a:ext cx="0" cy="137160"/>
            </a:xfrm>
            <a:prstGeom prst="line">
              <a:avLst/>
            </a:prstGeom>
            <a:ln w="6350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5D46EE84-9F1B-DC48-A89F-F18F67CA740E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2968919" y="6163283"/>
              <a:ext cx="0" cy="137160"/>
            </a:xfrm>
            <a:prstGeom prst="line">
              <a:avLst/>
            </a:prstGeom>
            <a:ln w="6350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84BDCB33-D5FB-3643-A2B4-2448814741AC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3119549" y="6163283"/>
              <a:ext cx="0" cy="137160"/>
            </a:xfrm>
            <a:prstGeom prst="line">
              <a:avLst/>
            </a:prstGeom>
            <a:ln w="6350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561BC713-A030-2A43-AF23-DED4171F6BF5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3270179" y="6163283"/>
              <a:ext cx="0" cy="137160"/>
            </a:xfrm>
            <a:prstGeom prst="line">
              <a:avLst/>
            </a:prstGeom>
            <a:ln w="6350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B5A1490C-C2E5-2841-8A92-ADEECE538A4B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3420809" y="6163283"/>
              <a:ext cx="0" cy="137160"/>
            </a:xfrm>
            <a:prstGeom prst="line">
              <a:avLst/>
            </a:prstGeom>
            <a:ln w="6350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46DEA2AB-1672-504B-9CAB-2E0679F7F1A2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3571439" y="6163283"/>
              <a:ext cx="0" cy="137160"/>
            </a:xfrm>
            <a:prstGeom prst="line">
              <a:avLst/>
            </a:prstGeom>
            <a:ln w="6350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9C21BF8B-1684-424C-AD3B-2566D85EC79B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3722069" y="6163283"/>
              <a:ext cx="0" cy="137160"/>
            </a:xfrm>
            <a:prstGeom prst="line">
              <a:avLst/>
            </a:prstGeom>
            <a:ln w="6350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32663DE2-40CC-4C40-907B-309DA35FD708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3872699" y="6163283"/>
              <a:ext cx="0" cy="137160"/>
            </a:xfrm>
            <a:prstGeom prst="line">
              <a:avLst/>
            </a:prstGeom>
            <a:ln w="6350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4F5765A1-F28A-C747-9965-512D52A73E28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4023329" y="6163283"/>
              <a:ext cx="0" cy="137160"/>
            </a:xfrm>
            <a:prstGeom prst="line">
              <a:avLst/>
            </a:prstGeom>
            <a:ln w="6350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4A310CBE-069C-984A-81A1-4E6FE00E6DCE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4173959" y="6163283"/>
              <a:ext cx="0" cy="137160"/>
            </a:xfrm>
            <a:prstGeom prst="line">
              <a:avLst/>
            </a:prstGeom>
            <a:ln w="6350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F6E42D37-B653-1447-A6B1-58CEB1881B90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4324589" y="6163283"/>
              <a:ext cx="0" cy="137160"/>
            </a:xfrm>
            <a:prstGeom prst="line">
              <a:avLst/>
            </a:prstGeom>
            <a:ln w="6350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BB5C2618-E0F2-5B4D-AE08-0D8EC4CE7037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4475219" y="6163283"/>
              <a:ext cx="0" cy="137160"/>
            </a:xfrm>
            <a:prstGeom prst="line">
              <a:avLst/>
            </a:prstGeom>
            <a:ln w="6350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0840D7F0-E062-1B4B-BB62-0AFE650CE42F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4625849" y="6163283"/>
              <a:ext cx="0" cy="137160"/>
            </a:xfrm>
            <a:prstGeom prst="line">
              <a:avLst/>
            </a:prstGeom>
            <a:ln w="6350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9A3AC2FA-D535-FE44-B5DA-3C0CD5901FBC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4776479" y="6163283"/>
              <a:ext cx="0" cy="137160"/>
            </a:xfrm>
            <a:prstGeom prst="line">
              <a:avLst/>
            </a:prstGeom>
            <a:ln w="6350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8F6743C2-4781-7549-AABF-EB6C3E41B3B2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4927109" y="6163283"/>
              <a:ext cx="0" cy="137160"/>
            </a:xfrm>
            <a:prstGeom prst="line">
              <a:avLst/>
            </a:prstGeom>
            <a:ln w="6350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A99598F9-1411-9B4F-B1FC-649B9F4181B4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5077739" y="6163283"/>
              <a:ext cx="0" cy="137160"/>
            </a:xfrm>
            <a:prstGeom prst="line">
              <a:avLst/>
            </a:prstGeom>
            <a:ln w="6350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F4228C96-9A3B-6D43-B9F7-BA96EEA61D4F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5228369" y="6163283"/>
              <a:ext cx="0" cy="137160"/>
            </a:xfrm>
            <a:prstGeom prst="line">
              <a:avLst/>
            </a:prstGeom>
            <a:ln w="6350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608D2814-E671-E945-A1FE-9B5C4F81A4E2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5378999" y="6163283"/>
              <a:ext cx="0" cy="137160"/>
            </a:xfrm>
            <a:prstGeom prst="line">
              <a:avLst/>
            </a:prstGeom>
            <a:ln w="6350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F8B59239-95E0-1B4E-AA5B-5206E5A06720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5529629" y="6163283"/>
              <a:ext cx="0" cy="137160"/>
            </a:xfrm>
            <a:prstGeom prst="line">
              <a:avLst/>
            </a:prstGeom>
            <a:ln w="6350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DD593E71-1C01-2C4A-A6F4-ED16A07C6A6B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5680259" y="6163283"/>
              <a:ext cx="0" cy="137160"/>
            </a:xfrm>
            <a:prstGeom prst="line">
              <a:avLst/>
            </a:prstGeom>
            <a:ln w="6350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8156AAC4-A038-AB41-879C-F5695AFFDE24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5830889" y="6163283"/>
              <a:ext cx="0" cy="137160"/>
            </a:xfrm>
            <a:prstGeom prst="line">
              <a:avLst/>
            </a:prstGeom>
            <a:ln w="6350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3E02467F-CAB4-734A-A51A-F569E169D1C7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5981519" y="6163283"/>
              <a:ext cx="0" cy="137160"/>
            </a:xfrm>
            <a:prstGeom prst="line">
              <a:avLst/>
            </a:prstGeom>
            <a:ln w="6350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2397D800-E4D2-3A41-B342-5F226A243FB9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6132149" y="6163283"/>
              <a:ext cx="0" cy="137160"/>
            </a:xfrm>
            <a:prstGeom prst="line">
              <a:avLst/>
            </a:prstGeom>
            <a:ln w="6350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1F192FF6-1722-E84D-B3B3-F46A0E12933B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6282779" y="6163283"/>
              <a:ext cx="0" cy="137160"/>
            </a:xfrm>
            <a:prstGeom prst="line">
              <a:avLst/>
            </a:prstGeom>
            <a:ln w="6350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73E779D9-D6F4-7945-A8E6-19344DA212BF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6433409" y="6163283"/>
              <a:ext cx="0" cy="137160"/>
            </a:xfrm>
            <a:prstGeom prst="line">
              <a:avLst/>
            </a:prstGeom>
            <a:ln w="6350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3CADF316-BF63-2344-931E-9E2CCEBADA6B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6584039" y="6163283"/>
              <a:ext cx="0" cy="137160"/>
            </a:xfrm>
            <a:prstGeom prst="line">
              <a:avLst/>
            </a:prstGeom>
            <a:ln w="6350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4F581C52-EB83-D742-B104-B88CA08746C1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6734669" y="6163283"/>
              <a:ext cx="0" cy="137160"/>
            </a:xfrm>
            <a:prstGeom prst="line">
              <a:avLst/>
            </a:prstGeom>
            <a:ln w="6350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00027C93-4C9E-E549-8A46-D76B876ED4A5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6885299" y="6163283"/>
              <a:ext cx="0" cy="137160"/>
            </a:xfrm>
            <a:prstGeom prst="line">
              <a:avLst/>
            </a:prstGeom>
            <a:ln w="6350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796E1984-FD1E-BD45-97F4-5BA9CFDF5615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7035929" y="6163283"/>
              <a:ext cx="0" cy="137160"/>
            </a:xfrm>
            <a:prstGeom prst="line">
              <a:avLst/>
            </a:prstGeom>
            <a:ln w="6350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B232430B-00A1-DA41-830D-A9BE8ACA96E6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7186559" y="6163283"/>
              <a:ext cx="0" cy="137160"/>
            </a:xfrm>
            <a:prstGeom prst="line">
              <a:avLst/>
            </a:prstGeom>
            <a:ln w="6350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2E4D0F3A-9051-5040-B57D-794E6C119758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7337189" y="6163283"/>
              <a:ext cx="0" cy="137160"/>
            </a:xfrm>
            <a:prstGeom prst="line">
              <a:avLst/>
            </a:prstGeom>
            <a:ln w="6350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84484E39-520D-BA45-B37C-111F0A380F61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7487819" y="6163283"/>
              <a:ext cx="0" cy="137160"/>
            </a:xfrm>
            <a:prstGeom prst="line">
              <a:avLst/>
            </a:prstGeom>
            <a:ln w="6350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C1AF0F99-DEBA-9648-A9A1-4624C33498A9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7638449" y="6163283"/>
              <a:ext cx="0" cy="137160"/>
            </a:xfrm>
            <a:prstGeom prst="line">
              <a:avLst/>
            </a:prstGeom>
            <a:ln w="6350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390D0733-3BDD-0A4C-ABD4-58A7D3093E80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7789079" y="6163283"/>
              <a:ext cx="0" cy="137160"/>
            </a:xfrm>
            <a:prstGeom prst="line">
              <a:avLst/>
            </a:prstGeom>
            <a:ln w="6350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85940CB9-DB1F-B24F-A34B-0CB7088CD95A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7939709" y="6163283"/>
              <a:ext cx="0" cy="137160"/>
            </a:xfrm>
            <a:prstGeom prst="line">
              <a:avLst/>
            </a:prstGeom>
            <a:ln w="6350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2527C8BC-7A5A-0643-A286-D15B22A87E86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8090339" y="6163283"/>
              <a:ext cx="0" cy="137160"/>
            </a:xfrm>
            <a:prstGeom prst="line">
              <a:avLst/>
            </a:prstGeom>
            <a:ln w="6350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DEE8AEC9-AC40-5D4C-9F72-D20FE53F1825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8240969" y="6163283"/>
              <a:ext cx="0" cy="137160"/>
            </a:xfrm>
            <a:prstGeom prst="line">
              <a:avLst/>
            </a:prstGeom>
            <a:ln w="6350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BB9E45D4-EE74-8347-8452-9BDA06F749DF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8391599" y="6163283"/>
              <a:ext cx="0" cy="137160"/>
            </a:xfrm>
            <a:prstGeom prst="line">
              <a:avLst/>
            </a:prstGeom>
            <a:ln w="6350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92C44455-7A55-FE40-BED4-DAB4E1D7D226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8692859" y="6163283"/>
              <a:ext cx="0" cy="137160"/>
            </a:xfrm>
            <a:prstGeom prst="line">
              <a:avLst/>
            </a:prstGeom>
            <a:ln w="6350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ADA3945A-955B-B146-942B-7E713FF8BA57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8994119" y="6163283"/>
              <a:ext cx="0" cy="137160"/>
            </a:xfrm>
            <a:prstGeom prst="line">
              <a:avLst/>
            </a:prstGeom>
            <a:ln w="6350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34B7FE8E-0D1C-EC43-A8A0-76C7D3B2F31F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9295379" y="6163283"/>
              <a:ext cx="0" cy="137160"/>
            </a:xfrm>
            <a:prstGeom prst="line">
              <a:avLst/>
            </a:prstGeom>
            <a:ln w="6350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6725A7E0-8234-7C40-915E-2A5DEE928799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9596639" y="6163283"/>
              <a:ext cx="0" cy="137160"/>
            </a:xfrm>
            <a:prstGeom prst="line">
              <a:avLst/>
            </a:prstGeom>
            <a:ln w="6350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1E954368-AF44-4145-81C1-FBAAF9BB1EE9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9897899" y="6163283"/>
              <a:ext cx="0" cy="137160"/>
            </a:xfrm>
            <a:prstGeom prst="line">
              <a:avLst/>
            </a:prstGeom>
            <a:ln w="6350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101C6F7C-0BE8-974C-AFF3-B7981D9ED98D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8542229" y="6163283"/>
              <a:ext cx="0" cy="137160"/>
            </a:xfrm>
            <a:prstGeom prst="line">
              <a:avLst/>
            </a:prstGeom>
            <a:ln w="6350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8D6ABA29-B780-0C42-9BD4-1F2864721082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8843489" y="6163283"/>
              <a:ext cx="0" cy="137160"/>
            </a:xfrm>
            <a:prstGeom prst="line">
              <a:avLst/>
            </a:prstGeom>
            <a:ln w="6350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D6E2E304-7CC7-5B46-9B89-2AE539A2ED0E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9144749" y="6163283"/>
              <a:ext cx="0" cy="137160"/>
            </a:xfrm>
            <a:prstGeom prst="line">
              <a:avLst/>
            </a:prstGeom>
            <a:ln w="6350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07D0ACF1-4137-FC49-9681-FD1683950A04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9446009" y="6163283"/>
              <a:ext cx="0" cy="137160"/>
            </a:xfrm>
            <a:prstGeom prst="line">
              <a:avLst/>
            </a:prstGeom>
            <a:ln w="6350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763C6DC7-4444-6D4C-B562-8023E9DC4D13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9747269" y="6163283"/>
              <a:ext cx="0" cy="137160"/>
            </a:xfrm>
            <a:prstGeom prst="line">
              <a:avLst/>
            </a:prstGeom>
            <a:ln w="6350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C04051C9-8541-EB4A-AFFF-36349F64C4AA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10048529" y="6163283"/>
              <a:ext cx="0" cy="137160"/>
            </a:xfrm>
            <a:prstGeom prst="line">
              <a:avLst/>
            </a:prstGeom>
            <a:ln w="6350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989861AD-C6EA-F54E-911F-CA9684D68535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10199159" y="6163283"/>
              <a:ext cx="0" cy="137160"/>
            </a:xfrm>
            <a:prstGeom prst="line">
              <a:avLst/>
            </a:prstGeom>
            <a:ln w="6350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6F64BC80-D53F-8A4F-A2D5-EFFFD368A261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10349789" y="6163283"/>
              <a:ext cx="0" cy="137160"/>
            </a:xfrm>
            <a:prstGeom prst="line">
              <a:avLst/>
            </a:prstGeom>
            <a:ln w="6350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7C95A572-8392-6147-953F-94F1EF7EBE99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10500419" y="6163283"/>
              <a:ext cx="0" cy="137160"/>
            </a:xfrm>
            <a:prstGeom prst="line">
              <a:avLst/>
            </a:prstGeom>
            <a:ln w="6350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D3C08377-2426-B04C-BF3A-8B8864773991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10651049" y="6163283"/>
              <a:ext cx="0" cy="137160"/>
            </a:xfrm>
            <a:prstGeom prst="line">
              <a:avLst/>
            </a:prstGeom>
            <a:ln w="6350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F9FE5ACA-7BDC-6A42-918F-4B1FF27A4B0E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10801679" y="6163283"/>
              <a:ext cx="0" cy="137160"/>
            </a:xfrm>
            <a:prstGeom prst="line">
              <a:avLst/>
            </a:prstGeom>
            <a:ln w="6350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ABDF1982-CD3E-AA47-9CC0-655FE337D1C2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10952309" y="6163283"/>
              <a:ext cx="0" cy="137160"/>
            </a:xfrm>
            <a:prstGeom prst="line">
              <a:avLst/>
            </a:prstGeom>
            <a:ln w="6350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AD856F1E-DB0D-EA48-85A8-570F632E912F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11102939" y="6163283"/>
              <a:ext cx="0" cy="137160"/>
            </a:xfrm>
            <a:prstGeom prst="line">
              <a:avLst/>
            </a:prstGeom>
            <a:ln w="6350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1CFDEA8E-B2D1-194D-B453-9E1D19022C6E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11253569" y="6163283"/>
              <a:ext cx="0" cy="137160"/>
            </a:xfrm>
            <a:prstGeom prst="line">
              <a:avLst/>
            </a:prstGeom>
            <a:ln w="6350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0B486156-281F-B443-A711-5A6A16CF4F40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11404199" y="6163283"/>
              <a:ext cx="0" cy="137160"/>
            </a:xfrm>
            <a:prstGeom prst="line">
              <a:avLst/>
            </a:prstGeom>
            <a:ln w="6350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DCA4EE54-1BC1-F945-996A-FB262030BA40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11554829" y="6163283"/>
              <a:ext cx="0" cy="137160"/>
            </a:xfrm>
            <a:prstGeom prst="line">
              <a:avLst/>
            </a:prstGeom>
            <a:ln w="6350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5B7E0EB2-7BCB-624E-89C1-FDCF3E4A32EB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11705459" y="6163283"/>
              <a:ext cx="0" cy="137160"/>
            </a:xfrm>
            <a:prstGeom prst="line">
              <a:avLst/>
            </a:prstGeom>
            <a:ln w="6350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206C93DC-3FBE-C140-B647-07A32632AA32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11856089" y="6163283"/>
              <a:ext cx="0" cy="137160"/>
            </a:xfrm>
            <a:prstGeom prst="line">
              <a:avLst/>
            </a:prstGeom>
            <a:ln w="6350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582F25AA-4B8D-9B44-9A21-98E8564634C2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12006719" y="6163283"/>
              <a:ext cx="0" cy="137160"/>
            </a:xfrm>
            <a:prstGeom prst="line">
              <a:avLst/>
            </a:prstGeom>
            <a:ln w="6350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50CF9A21-EE6B-AB4D-9646-C3FDE2455954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12157349" y="6163283"/>
              <a:ext cx="0" cy="137160"/>
            </a:xfrm>
            <a:prstGeom prst="line">
              <a:avLst/>
            </a:prstGeom>
            <a:ln w="6350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B66CA8B4-E83B-804F-88D6-1B1F7871D6CD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12307979" y="6163283"/>
              <a:ext cx="0" cy="137160"/>
            </a:xfrm>
            <a:prstGeom prst="line">
              <a:avLst/>
            </a:prstGeom>
            <a:ln w="6350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ABC15BF2-C510-8F47-8AB2-85AF107181F9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-118996" y="6163283"/>
              <a:ext cx="0" cy="137160"/>
            </a:xfrm>
            <a:prstGeom prst="line">
              <a:avLst/>
            </a:prstGeom>
            <a:ln w="6350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C54C18D6-6BEE-A04D-BBDF-B53F0CD2AD68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31634" y="6163283"/>
              <a:ext cx="0" cy="137160"/>
            </a:xfrm>
            <a:prstGeom prst="line">
              <a:avLst/>
            </a:prstGeom>
            <a:ln w="6350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EB42038E-7CF7-FC40-A7F3-8E94C39CA2F7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182264" y="6163283"/>
              <a:ext cx="0" cy="137160"/>
            </a:xfrm>
            <a:prstGeom prst="line">
              <a:avLst/>
            </a:prstGeom>
            <a:ln w="6350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34F7B409-013B-0A47-9084-225AD2B54005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332894" y="6163283"/>
              <a:ext cx="0" cy="137160"/>
            </a:xfrm>
            <a:prstGeom prst="line">
              <a:avLst/>
            </a:prstGeom>
            <a:ln w="6350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BD2466E0-95FE-CA41-B4C5-FD36A5CC90BE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483524" y="6163283"/>
              <a:ext cx="0" cy="137160"/>
            </a:xfrm>
            <a:prstGeom prst="line">
              <a:avLst/>
            </a:prstGeom>
            <a:ln w="6350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3BDAC1CB-6A52-EE40-A42B-1DEAAF996348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634154" y="6163283"/>
              <a:ext cx="0" cy="137160"/>
            </a:xfrm>
            <a:prstGeom prst="line">
              <a:avLst/>
            </a:prstGeom>
            <a:ln w="6350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431ECED6-997D-3A41-8DDA-46221167F7FE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784784" y="6163283"/>
              <a:ext cx="0" cy="137160"/>
            </a:xfrm>
            <a:prstGeom prst="line">
              <a:avLst/>
            </a:prstGeom>
            <a:ln w="6350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5BB209CD-28A3-4540-855E-8F59FF10779F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935414" y="6163283"/>
              <a:ext cx="0" cy="137160"/>
            </a:xfrm>
            <a:prstGeom prst="line">
              <a:avLst/>
            </a:prstGeom>
            <a:ln w="6350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E0A50850-C33D-3549-87D9-CBF85FF507AA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1086044" y="6163283"/>
              <a:ext cx="0" cy="137160"/>
            </a:xfrm>
            <a:prstGeom prst="line">
              <a:avLst/>
            </a:prstGeom>
            <a:ln w="6350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4422A1A2-A1CB-4340-8CF9-022D84178F6D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1236674" y="6163283"/>
              <a:ext cx="0" cy="137160"/>
            </a:xfrm>
            <a:prstGeom prst="line">
              <a:avLst/>
            </a:prstGeom>
            <a:ln w="6350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FD519F2F-374A-2B40-B6BA-BE5545A7C92F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1387304" y="6163283"/>
              <a:ext cx="0" cy="137160"/>
            </a:xfrm>
            <a:prstGeom prst="line">
              <a:avLst/>
            </a:prstGeom>
            <a:ln w="6350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977769F7-674D-5D46-B4D0-54DF8B760550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1537934" y="6163283"/>
              <a:ext cx="0" cy="137160"/>
            </a:xfrm>
            <a:prstGeom prst="line">
              <a:avLst/>
            </a:prstGeom>
            <a:ln w="6350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1B569E7D-6CE9-984F-B647-D942E6B2F825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1688564" y="6163283"/>
              <a:ext cx="0" cy="137160"/>
            </a:xfrm>
            <a:prstGeom prst="line">
              <a:avLst/>
            </a:prstGeom>
            <a:ln w="6350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41CBF110-F991-B541-BDE8-5E0CF507FAFE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1839194" y="6163283"/>
              <a:ext cx="0" cy="137160"/>
            </a:xfrm>
            <a:prstGeom prst="line">
              <a:avLst/>
            </a:prstGeom>
            <a:ln w="6350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5B4F1F5A-4027-4240-81F7-735BB60E86AE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1989824" y="6163283"/>
              <a:ext cx="0" cy="137160"/>
            </a:xfrm>
            <a:prstGeom prst="line">
              <a:avLst/>
            </a:prstGeom>
            <a:ln w="6350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D846ADED-8E4B-FA41-ACBD-C1391B7E94D8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2140454" y="6163283"/>
              <a:ext cx="0" cy="137160"/>
            </a:xfrm>
            <a:prstGeom prst="line">
              <a:avLst/>
            </a:prstGeom>
            <a:ln w="6350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97B54441-B2E5-6647-82CB-3F8054F47355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2291084" y="6163283"/>
              <a:ext cx="0" cy="137160"/>
            </a:xfrm>
            <a:prstGeom prst="line">
              <a:avLst/>
            </a:prstGeom>
            <a:ln w="6350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209F89C3-2413-A041-9FC9-8556C0959507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2441714" y="6163283"/>
              <a:ext cx="0" cy="137160"/>
            </a:xfrm>
            <a:prstGeom prst="line">
              <a:avLst/>
            </a:prstGeom>
            <a:ln w="6350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2974DC50-3728-704C-BF47-8374A08B7B0E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2592344" y="6163283"/>
              <a:ext cx="0" cy="137160"/>
            </a:xfrm>
            <a:prstGeom prst="line">
              <a:avLst/>
            </a:prstGeom>
            <a:ln w="6350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33B7446F-AE36-4B4C-829C-8150639F6EE4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2742974" y="6163283"/>
              <a:ext cx="0" cy="137160"/>
            </a:xfrm>
            <a:prstGeom prst="line">
              <a:avLst/>
            </a:prstGeom>
            <a:ln w="6350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00CABFD9-1370-374F-A5CD-EEC55C965B59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2893604" y="6163283"/>
              <a:ext cx="0" cy="137160"/>
            </a:xfrm>
            <a:prstGeom prst="line">
              <a:avLst/>
            </a:prstGeom>
            <a:ln w="6350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1D58ECA1-0FCD-DE4E-8F83-CABC15A9498B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3044234" y="6163283"/>
              <a:ext cx="0" cy="137160"/>
            </a:xfrm>
            <a:prstGeom prst="line">
              <a:avLst/>
            </a:prstGeom>
            <a:ln w="6350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83C3D7E0-BCD8-1247-B475-DDB137894164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3194864" y="6163283"/>
              <a:ext cx="0" cy="137160"/>
            </a:xfrm>
            <a:prstGeom prst="line">
              <a:avLst/>
            </a:prstGeom>
            <a:ln w="6350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Connector 113">
              <a:extLst>
                <a:ext uri="{FF2B5EF4-FFF2-40B4-BE49-F238E27FC236}">
                  <a16:creationId xmlns:a16="http://schemas.microsoft.com/office/drawing/2014/main" id="{07D4022D-29BA-E545-BD49-E76B42AFB3AD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3345494" y="6163283"/>
              <a:ext cx="0" cy="137160"/>
            </a:xfrm>
            <a:prstGeom prst="line">
              <a:avLst/>
            </a:prstGeom>
            <a:ln w="6350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60AD783B-D2C4-BE4B-A01E-6B5515A120BE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3496124" y="6163283"/>
              <a:ext cx="0" cy="137160"/>
            </a:xfrm>
            <a:prstGeom prst="line">
              <a:avLst/>
            </a:prstGeom>
            <a:ln w="6350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115">
              <a:extLst>
                <a:ext uri="{FF2B5EF4-FFF2-40B4-BE49-F238E27FC236}">
                  <a16:creationId xmlns:a16="http://schemas.microsoft.com/office/drawing/2014/main" id="{3F4D274C-6579-6245-BC3F-001E4C3B98D8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3646754" y="6163283"/>
              <a:ext cx="0" cy="137160"/>
            </a:xfrm>
            <a:prstGeom prst="line">
              <a:avLst/>
            </a:prstGeom>
            <a:ln w="6350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Connector 116">
              <a:extLst>
                <a:ext uri="{FF2B5EF4-FFF2-40B4-BE49-F238E27FC236}">
                  <a16:creationId xmlns:a16="http://schemas.microsoft.com/office/drawing/2014/main" id="{11EA4368-19CA-F840-A008-34A049B8C2DC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3797384" y="6163283"/>
              <a:ext cx="0" cy="137160"/>
            </a:xfrm>
            <a:prstGeom prst="line">
              <a:avLst/>
            </a:prstGeom>
            <a:ln w="6350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>
              <a:extLst>
                <a:ext uri="{FF2B5EF4-FFF2-40B4-BE49-F238E27FC236}">
                  <a16:creationId xmlns:a16="http://schemas.microsoft.com/office/drawing/2014/main" id="{E406DBF5-B2A1-1B43-9D5E-8E150614CDFC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3948014" y="6163283"/>
              <a:ext cx="0" cy="137160"/>
            </a:xfrm>
            <a:prstGeom prst="line">
              <a:avLst/>
            </a:prstGeom>
            <a:ln w="6350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Connector 118">
              <a:extLst>
                <a:ext uri="{FF2B5EF4-FFF2-40B4-BE49-F238E27FC236}">
                  <a16:creationId xmlns:a16="http://schemas.microsoft.com/office/drawing/2014/main" id="{9523CAD7-2546-2845-927A-57E2F90B0543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4098644" y="6163283"/>
              <a:ext cx="0" cy="137160"/>
            </a:xfrm>
            <a:prstGeom prst="line">
              <a:avLst/>
            </a:prstGeom>
            <a:ln w="6350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>
              <a:extLst>
                <a:ext uri="{FF2B5EF4-FFF2-40B4-BE49-F238E27FC236}">
                  <a16:creationId xmlns:a16="http://schemas.microsoft.com/office/drawing/2014/main" id="{DEF96CCA-6FF3-4D44-A51E-9FC0A91D0CB5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4249274" y="6163283"/>
              <a:ext cx="0" cy="137160"/>
            </a:xfrm>
            <a:prstGeom prst="line">
              <a:avLst/>
            </a:prstGeom>
            <a:ln w="6350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>
              <a:extLst>
                <a:ext uri="{FF2B5EF4-FFF2-40B4-BE49-F238E27FC236}">
                  <a16:creationId xmlns:a16="http://schemas.microsoft.com/office/drawing/2014/main" id="{B0413E79-E666-6A48-B9FD-8CC575B096F2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4399904" y="6163283"/>
              <a:ext cx="0" cy="137160"/>
            </a:xfrm>
            <a:prstGeom prst="line">
              <a:avLst/>
            </a:prstGeom>
            <a:ln w="6350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Connector 121">
              <a:extLst>
                <a:ext uri="{FF2B5EF4-FFF2-40B4-BE49-F238E27FC236}">
                  <a16:creationId xmlns:a16="http://schemas.microsoft.com/office/drawing/2014/main" id="{C1943336-416D-7F48-A0A6-4B99B01A0186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4550534" y="6163283"/>
              <a:ext cx="0" cy="137160"/>
            </a:xfrm>
            <a:prstGeom prst="line">
              <a:avLst/>
            </a:prstGeom>
            <a:ln w="6350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59E817FC-224B-7544-9C77-41FE542C0457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4701164" y="6163283"/>
              <a:ext cx="0" cy="137160"/>
            </a:xfrm>
            <a:prstGeom prst="line">
              <a:avLst/>
            </a:prstGeom>
            <a:ln w="6350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Connector 123">
              <a:extLst>
                <a:ext uri="{FF2B5EF4-FFF2-40B4-BE49-F238E27FC236}">
                  <a16:creationId xmlns:a16="http://schemas.microsoft.com/office/drawing/2014/main" id="{30C6E667-39A7-AB44-B281-0BF4FCB98FCF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4851794" y="6163283"/>
              <a:ext cx="0" cy="137160"/>
            </a:xfrm>
            <a:prstGeom prst="line">
              <a:avLst/>
            </a:prstGeom>
            <a:ln w="6350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>
              <a:extLst>
                <a:ext uri="{FF2B5EF4-FFF2-40B4-BE49-F238E27FC236}">
                  <a16:creationId xmlns:a16="http://schemas.microsoft.com/office/drawing/2014/main" id="{B34980A9-222E-8D4C-A432-438E7D41B444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5002424" y="6163283"/>
              <a:ext cx="0" cy="137160"/>
            </a:xfrm>
            <a:prstGeom prst="line">
              <a:avLst/>
            </a:prstGeom>
            <a:ln w="6350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Connector 125">
              <a:extLst>
                <a:ext uri="{FF2B5EF4-FFF2-40B4-BE49-F238E27FC236}">
                  <a16:creationId xmlns:a16="http://schemas.microsoft.com/office/drawing/2014/main" id="{B0C82B96-A69B-3047-B990-7A446FFFF29E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5153054" y="6163283"/>
              <a:ext cx="0" cy="137160"/>
            </a:xfrm>
            <a:prstGeom prst="line">
              <a:avLst/>
            </a:prstGeom>
            <a:ln w="6350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Connector 126">
              <a:extLst>
                <a:ext uri="{FF2B5EF4-FFF2-40B4-BE49-F238E27FC236}">
                  <a16:creationId xmlns:a16="http://schemas.microsoft.com/office/drawing/2014/main" id="{F906C1A7-6050-7541-980D-05FD89CDE34D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5303684" y="6163283"/>
              <a:ext cx="0" cy="137160"/>
            </a:xfrm>
            <a:prstGeom prst="line">
              <a:avLst/>
            </a:prstGeom>
            <a:ln w="6350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Connector 127">
              <a:extLst>
                <a:ext uri="{FF2B5EF4-FFF2-40B4-BE49-F238E27FC236}">
                  <a16:creationId xmlns:a16="http://schemas.microsoft.com/office/drawing/2014/main" id="{D1DAD545-CBB5-0B4B-90CD-4F856FE4B98D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5454314" y="6163283"/>
              <a:ext cx="0" cy="137160"/>
            </a:xfrm>
            <a:prstGeom prst="line">
              <a:avLst/>
            </a:prstGeom>
            <a:ln w="6350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128">
              <a:extLst>
                <a:ext uri="{FF2B5EF4-FFF2-40B4-BE49-F238E27FC236}">
                  <a16:creationId xmlns:a16="http://schemas.microsoft.com/office/drawing/2014/main" id="{72B700B3-6999-D743-9151-EA23F2085975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5604944" y="6163283"/>
              <a:ext cx="0" cy="137160"/>
            </a:xfrm>
            <a:prstGeom prst="line">
              <a:avLst/>
            </a:prstGeom>
            <a:ln w="6350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Connector 129">
              <a:extLst>
                <a:ext uri="{FF2B5EF4-FFF2-40B4-BE49-F238E27FC236}">
                  <a16:creationId xmlns:a16="http://schemas.microsoft.com/office/drawing/2014/main" id="{4358894C-6779-A549-A1A3-4A3489A6E64A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5755574" y="6163283"/>
              <a:ext cx="0" cy="137160"/>
            </a:xfrm>
            <a:prstGeom prst="line">
              <a:avLst/>
            </a:prstGeom>
            <a:ln w="6350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>
              <a:extLst>
                <a:ext uri="{FF2B5EF4-FFF2-40B4-BE49-F238E27FC236}">
                  <a16:creationId xmlns:a16="http://schemas.microsoft.com/office/drawing/2014/main" id="{6C1149E6-3A06-1448-9547-EDD494FC835F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5906204" y="6163283"/>
              <a:ext cx="0" cy="137160"/>
            </a:xfrm>
            <a:prstGeom prst="line">
              <a:avLst/>
            </a:prstGeom>
            <a:ln w="6350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131">
              <a:extLst>
                <a:ext uri="{FF2B5EF4-FFF2-40B4-BE49-F238E27FC236}">
                  <a16:creationId xmlns:a16="http://schemas.microsoft.com/office/drawing/2014/main" id="{79227444-5860-6543-9FB3-5274780374B0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6056834" y="6163283"/>
              <a:ext cx="0" cy="137160"/>
            </a:xfrm>
            <a:prstGeom prst="line">
              <a:avLst/>
            </a:prstGeom>
            <a:ln w="6350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>
              <a:extLst>
                <a:ext uri="{FF2B5EF4-FFF2-40B4-BE49-F238E27FC236}">
                  <a16:creationId xmlns:a16="http://schemas.microsoft.com/office/drawing/2014/main" id="{A16E0646-0638-2D4B-BE95-219B6E967239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6207464" y="6163283"/>
              <a:ext cx="0" cy="137160"/>
            </a:xfrm>
            <a:prstGeom prst="line">
              <a:avLst/>
            </a:prstGeom>
            <a:ln w="6350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Connector 133">
              <a:extLst>
                <a:ext uri="{FF2B5EF4-FFF2-40B4-BE49-F238E27FC236}">
                  <a16:creationId xmlns:a16="http://schemas.microsoft.com/office/drawing/2014/main" id="{1EFEB040-B799-1548-B3BA-5E5DAEF23FA5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6358094" y="6163283"/>
              <a:ext cx="0" cy="137160"/>
            </a:xfrm>
            <a:prstGeom prst="line">
              <a:avLst/>
            </a:prstGeom>
            <a:ln w="6350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Connector 134">
              <a:extLst>
                <a:ext uri="{FF2B5EF4-FFF2-40B4-BE49-F238E27FC236}">
                  <a16:creationId xmlns:a16="http://schemas.microsoft.com/office/drawing/2014/main" id="{F08B05BD-1B3E-E54E-A595-E5C0E44B090D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6508724" y="6163283"/>
              <a:ext cx="0" cy="137160"/>
            </a:xfrm>
            <a:prstGeom prst="line">
              <a:avLst/>
            </a:prstGeom>
            <a:ln w="6350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135">
              <a:extLst>
                <a:ext uri="{FF2B5EF4-FFF2-40B4-BE49-F238E27FC236}">
                  <a16:creationId xmlns:a16="http://schemas.microsoft.com/office/drawing/2014/main" id="{2398B0AD-FD66-8F48-87F5-F88A2D45E8EA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6659354" y="6163283"/>
              <a:ext cx="0" cy="137160"/>
            </a:xfrm>
            <a:prstGeom prst="line">
              <a:avLst/>
            </a:prstGeom>
            <a:ln w="6350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>
              <a:extLst>
                <a:ext uri="{FF2B5EF4-FFF2-40B4-BE49-F238E27FC236}">
                  <a16:creationId xmlns:a16="http://schemas.microsoft.com/office/drawing/2014/main" id="{AA7B3011-C8EC-7A43-A6EE-C8A99F50E5CD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6809984" y="6163283"/>
              <a:ext cx="0" cy="137160"/>
            </a:xfrm>
            <a:prstGeom prst="line">
              <a:avLst/>
            </a:prstGeom>
            <a:ln w="6350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>
              <a:extLst>
                <a:ext uri="{FF2B5EF4-FFF2-40B4-BE49-F238E27FC236}">
                  <a16:creationId xmlns:a16="http://schemas.microsoft.com/office/drawing/2014/main" id="{491D6B19-748F-CD40-B54C-4D5B9E605DFF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6960614" y="6163283"/>
              <a:ext cx="0" cy="137160"/>
            </a:xfrm>
            <a:prstGeom prst="line">
              <a:avLst/>
            </a:prstGeom>
            <a:ln w="6350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Straight Connector 138">
              <a:extLst>
                <a:ext uri="{FF2B5EF4-FFF2-40B4-BE49-F238E27FC236}">
                  <a16:creationId xmlns:a16="http://schemas.microsoft.com/office/drawing/2014/main" id="{E4111957-8A53-8443-B89E-22DCA72CB0F2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7111244" y="6163283"/>
              <a:ext cx="0" cy="137160"/>
            </a:xfrm>
            <a:prstGeom prst="line">
              <a:avLst/>
            </a:prstGeom>
            <a:ln w="6350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Straight Connector 139">
              <a:extLst>
                <a:ext uri="{FF2B5EF4-FFF2-40B4-BE49-F238E27FC236}">
                  <a16:creationId xmlns:a16="http://schemas.microsoft.com/office/drawing/2014/main" id="{7A770BC7-08B7-1244-A7F3-B7959E38D1A4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7261874" y="6163283"/>
              <a:ext cx="0" cy="137160"/>
            </a:xfrm>
            <a:prstGeom prst="line">
              <a:avLst/>
            </a:prstGeom>
            <a:ln w="6350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Straight Connector 140">
              <a:extLst>
                <a:ext uri="{FF2B5EF4-FFF2-40B4-BE49-F238E27FC236}">
                  <a16:creationId xmlns:a16="http://schemas.microsoft.com/office/drawing/2014/main" id="{40BA082D-37BE-0544-885C-8CC972E687BE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7412504" y="6163283"/>
              <a:ext cx="0" cy="137160"/>
            </a:xfrm>
            <a:prstGeom prst="line">
              <a:avLst/>
            </a:prstGeom>
            <a:ln w="6350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Straight Connector 141">
              <a:extLst>
                <a:ext uri="{FF2B5EF4-FFF2-40B4-BE49-F238E27FC236}">
                  <a16:creationId xmlns:a16="http://schemas.microsoft.com/office/drawing/2014/main" id="{D6E02D1F-CE1F-A949-BB9F-39FF5F5CFF69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7563134" y="6163283"/>
              <a:ext cx="0" cy="137160"/>
            </a:xfrm>
            <a:prstGeom prst="line">
              <a:avLst/>
            </a:prstGeom>
            <a:ln w="6350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Straight Connector 142">
              <a:extLst>
                <a:ext uri="{FF2B5EF4-FFF2-40B4-BE49-F238E27FC236}">
                  <a16:creationId xmlns:a16="http://schemas.microsoft.com/office/drawing/2014/main" id="{0B0E54FC-3169-1246-A2EE-35F0A943BB32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7713764" y="6163283"/>
              <a:ext cx="0" cy="137160"/>
            </a:xfrm>
            <a:prstGeom prst="line">
              <a:avLst/>
            </a:prstGeom>
            <a:ln w="6350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Straight Connector 143">
              <a:extLst>
                <a:ext uri="{FF2B5EF4-FFF2-40B4-BE49-F238E27FC236}">
                  <a16:creationId xmlns:a16="http://schemas.microsoft.com/office/drawing/2014/main" id="{A8BEFF51-0035-3F42-99C0-94F0A445B1B5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7864394" y="6163283"/>
              <a:ext cx="0" cy="137160"/>
            </a:xfrm>
            <a:prstGeom prst="line">
              <a:avLst/>
            </a:prstGeom>
            <a:ln w="6350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>
              <a:extLst>
                <a:ext uri="{FF2B5EF4-FFF2-40B4-BE49-F238E27FC236}">
                  <a16:creationId xmlns:a16="http://schemas.microsoft.com/office/drawing/2014/main" id="{5C893861-C059-2645-9ACB-21ED1DE4EBDA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8015024" y="6163283"/>
              <a:ext cx="0" cy="137160"/>
            </a:xfrm>
            <a:prstGeom prst="line">
              <a:avLst/>
            </a:prstGeom>
            <a:ln w="6350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Straight Connector 145">
              <a:extLst>
                <a:ext uri="{FF2B5EF4-FFF2-40B4-BE49-F238E27FC236}">
                  <a16:creationId xmlns:a16="http://schemas.microsoft.com/office/drawing/2014/main" id="{75A1C4F3-E6F9-1A4B-BFFC-975BBB79CB84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8165654" y="6163283"/>
              <a:ext cx="0" cy="137160"/>
            </a:xfrm>
            <a:prstGeom prst="line">
              <a:avLst/>
            </a:prstGeom>
            <a:ln w="6350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" name="Straight Connector 146">
              <a:extLst>
                <a:ext uri="{FF2B5EF4-FFF2-40B4-BE49-F238E27FC236}">
                  <a16:creationId xmlns:a16="http://schemas.microsoft.com/office/drawing/2014/main" id="{AC01242E-8DBB-5E4D-9CB2-FA0E6555B90A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8316284" y="6163283"/>
              <a:ext cx="0" cy="137160"/>
            </a:xfrm>
            <a:prstGeom prst="line">
              <a:avLst/>
            </a:prstGeom>
            <a:ln w="6350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" name="Straight Connector 147">
              <a:extLst>
                <a:ext uri="{FF2B5EF4-FFF2-40B4-BE49-F238E27FC236}">
                  <a16:creationId xmlns:a16="http://schemas.microsoft.com/office/drawing/2014/main" id="{6E027732-D07E-9C49-A589-C334B2FE971C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8466914" y="6163283"/>
              <a:ext cx="0" cy="137160"/>
            </a:xfrm>
            <a:prstGeom prst="line">
              <a:avLst/>
            </a:prstGeom>
            <a:ln w="6350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9" name="Straight Connector 148">
              <a:extLst>
                <a:ext uri="{FF2B5EF4-FFF2-40B4-BE49-F238E27FC236}">
                  <a16:creationId xmlns:a16="http://schemas.microsoft.com/office/drawing/2014/main" id="{7987618F-FDA5-D44E-9E52-3CE08BF02AF4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8768174" y="6163283"/>
              <a:ext cx="0" cy="137160"/>
            </a:xfrm>
            <a:prstGeom prst="line">
              <a:avLst/>
            </a:prstGeom>
            <a:ln w="6350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Straight Connector 149">
              <a:extLst>
                <a:ext uri="{FF2B5EF4-FFF2-40B4-BE49-F238E27FC236}">
                  <a16:creationId xmlns:a16="http://schemas.microsoft.com/office/drawing/2014/main" id="{4411AE67-FD6C-FF48-B407-C63D7FA31EA4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9069434" y="6163283"/>
              <a:ext cx="0" cy="137160"/>
            </a:xfrm>
            <a:prstGeom prst="line">
              <a:avLst/>
            </a:prstGeom>
            <a:ln w="6350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1" name="Straight Connector 150">
              <a:extLst>
                <a:ext uri="{FF2B5EF4-FFF2-40B4-BE49-F238E27FC236}">
                  <a16:creationId xmlns:a16="http://schemas.microsoft.com/office/drawing/2014/main" id="{8D2AAEF4-3FCE-A346-BCD4-D074C37B5DB3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9370694" y="6163283"/>
              <a:ext cx="0" cy="137160"/>
            </a:xfrm>
            <a:prstGeom prst="line">
              <a:avLst/>
            </a:prstGeom>
            <a:ln w="6350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Straight Connector 151">
              <a:extLst>
                <a:ext uri="{FF2B5EF4-FFF2-40B4-BE49-F238E27FC236}">
                  <a16:creationId xmlns:a16="http://schemas.microsoft.com/office/drawing/2014/main" id="{BB2484FA-2658-2141-913B-3BCE1727EF04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9671954" y="6163283"/>
              <a:ext cx="0" cy="137160"/>
            </a:xfrm>
            <a:prstGeom prst="line">
              <a:avLst/>
            </a:prstGeom>
            <a:ln w="6350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Straight Connector 152">
              <a:extLst>
                <a:ext uri="{FF2B5EF4-FFF2-40B4-BE49-F238E27FC236}">
                  <a16:creationId xmlns:a16="http://schemas.microsoft.com/office/drawing/2014/main" id="{3B28D852-3AC1-4B4E-B055-5730D4410B7C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9973214" y="6163283"/>
              <a:ext cx="0" cy="137160"/>
            </a:xfrm>
            <a:prstGeom prst="line">
              <a:avLst/>
            </a:prstGeom>
            <a:ln w="6350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Straight Connector 153">
              <a:extLst>
                <a:ext uri="{FF2B5EF4-FFF2-40B4-BE49-F238E27FC236}">
                  <a16:creationId xmlns:a16="http://schemas.microsoft.com/office/drawing/2014/main" id="{C2E41833-969E-1947-96F1-266C449CE442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8617544" y="6163283"/>
              <a:ext cx="0" cy="137160"/>
            </a:xfrm>
            <a:prstGeom prst="line">
              <a:avLst/>
            </a:prstGeom>
            <a:ln w="6350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5" name="Straight Connector 154">
              <a:extLst>
                <a:ext uri="{FF2B5EF4-FFF2-40B4-BE49-F238E27FC236}">
                  <a16:creationId xmlns:a16="http://schemas.microsoft.com/office/drawing/2014/main" id="{984787F3-7168-4C44-AB6C-F6C2732E794F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8918804" y="6163283"/>
              <a:ext cx="0" cy="137160"/>
            </a:xfrm>
            <a:prstGeom prst="line">
              <a:avLst/>
            </a:prstGeom>
            <a:ln w="6350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" name="Straight Connector 155">
              <a:extLst>
                <a:ext uri="{FF2B5EF4-FFF2-40B4-BE49-F238E27FC236}">
                  <a16:creationId xmlns:a16="http://schemas.microsoft.com/office/drawing/2014/main" id="{FD693D80-E810-0647-ACB4-20209FE8EECF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9220064" y="6163283"/>
              <a:ext cx="0" cy="137160"/>
            </a:xfrm>
            <a:prstGeom prst="line">
              <a:avLst/>
            </a:prstGeom>
            <a:ln w="6350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7" name="Straight Connector 156">
              <a:extLst>
                <a:ext uri="{FF2B5EF4-FFF2-40B4-BE49-F238E27FC236}">
                  <a16:creationId xmlns:a16="http://schemas.microsoft.com/office/drawing/2014/main" id="{6F746566-9AC9-4546-A28D-1D5415EF1DBF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9521324" y="6163283"/>
              <a:ext cx="0" cy="137160"/>
            </a:xfrm>
            <a:prstGeom prst="line">
              <a:avLst/>
            </a:prstGeom>
            <a:ln w="6350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8" name="Straight Connector 157">
              <a:extLst>
                <a:ext uri="{FF2B5EF4-FFF2-40B4-BE49-F238E27FC236}">
                  <a16:creationId xmlns:a16="http://schemas.microsoft.com/office/drawing/2014/main" id="{631D2E13-5A1B-D246-97B9-69DD3AD8FDED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9822584" y="6163283"/>
              <a:ext cx="0" cy="137160"/>
            </a:xfrm>
            <a:prstGeom prst="line">
              <a:avLst/>
            </a:prstGeom>
            <a:ln w="6350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9" name="Straight Connector 158">
              <a:extLst>
                <a:ext uri="{FF2B5EF4-FFF2-40B4-BE49-F238E27FC236}">
                  <a16:creationId xmlns:a16="http://schemas.microsoft.com/office/drawing/2014/main" id="{6700F78E-D346-184E-BEF7-9A243BBEA3AF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10123844" y="6163283"/>
              <a:ext cx="0" cy="137160"/>
            </a:xfrm>
            <a:prstGeom prst="line">
              <a:avLst/>
            </a:prstGeom>
            <a:ln w="6350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0" name="Straight Connector 159">
              <a:extLst>
                <a:ext uri="{FF2B5EF4-FFF2-40B4-BE49-F238E27FC236}">
                  <a16:creationId xmlns:a16="http://schemas.microsoft.com/office/drawing/2014/main" id="{0BAA6967-583B-C14A-A3BD-C8E6C35DD510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10274474" y="6163283"/>
              <a:ext cx="0" cy="137160"/>
            </a:xfrm>
            <a:prstGeom prst="line">
              <a:avLst/>
            </a:prstGeom>
            <a:ln w="6350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1" name="Straight Connector 160">
              <a:extLst>
                <a:ext uri="{FF2B5EF4-FFF2-40B4-BE49-F238E27FC236}">
                  <a16:creationId xmlns:a16="http://schemas.microsoft.com/office/drawing/2014/main" id="{EE4ADF4E-5FA5-C243-8C6B-80FAFC7422F5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10425104" y="6163283"/>
              <a:ext cx="0" cy="137160"/>
            </a:xfrm>
            <a:prstGeom prst="line">
              <a:avLst/>
            </a:prstGeom>
            <a:ln w="6350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2" name="Straight Connector 161">
              <a:extLst>
                <a:ext uri="{FF2B5EF4-FFF2-40B4-BE49-F238E27FC236}">
                  <a16:creationId xmlns:a16="http://schemas.microsoft.com/office/drawing/2014/main" id="{E666428D-4EAF-2449-B020-6479185463EE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10575734" y="6163283"/>
              <a:ext cx="0" cy="137160"/>
            </a:xfrm>
            <a:prstGeom prst="line">
              <a:avLst/>
            </a:prstGeom>
            <a:ln w="6350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3" name="Straight Connector 162">
              <a:extLst>
                <a:ext uri="{FF2B5EF4-FFF2-40B4-BE49-F238E27FC236}">
                  <a16:creationId xmlns:a16="http://schemas.microsoft.com/office/drawing/2014/main" id="{8E88A8DF-440D-F843-BDF3-09F542371129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10726364" y="6163283"/>
              <a:ext cx="0" cy="137160"/>
            </a:xfrm>
            <a:prstGeom prst="line">
              <a:avLst/>
            </a:prstGeom>
            <a:ln w="6350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4" name="Straight Connector 163">
              <a:extLst>
                <a:ext uri="{FF2B5EF4-FFF2-40B4-BE49-F238E27FC236}">
                  <a16:creationId xmlns:a16="http://schemas.microsoft.com/office/drawing/2014/main" id="{EF21735C-AA7F-1849-ADA0-3B914499816F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10876994" y="6163283"/>
              <a:ext cx="0" cy="137160"/>
            </a:xfrm>
            <a:prstGeom prst="line">
              <a:avLst/>
            </a:prstGeom>
            <a:ln w="6350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Connector 164">
              <a:extLst>
                <a:ext uri="{FF2B5EF4-FFF2-40B4-BE49-F238E27FC236}">
                  <a16:creationId xmlns:a16="http://schemas.microsoft.com/office/drawing/2014/main" id="{DB2F3206-3F4D-FC46-AF28-933B452F1E99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11027624" y="6163283"/>
              <a:ext cx="0" cy="137160"/>
            </a:xfrm>
            <a:prstGeom prst="line">
              <a:avLst/>
            </a:prstGeom>
            <a:ln w="6350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Straight Connector 165">
              <a:extLst>
                <a:ext uri="{FF2B5EF4-FFF2-40B4-BE49-F238E27FC236}">
                  <a16:creationId xmlns:a16="http://schemas.microsoft.com/office/drawing/2014/main" id="{2FE8F496-C465-A347-A46B-24FABA80DD4D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11178254" y="6163283"/>
              <a:ext cx="0" cy="137160"/>
            </a:xfrm>
            <a:prstGeom prst="line">
              <a:avLst/>
            </a:prstGeom>
            <a:ln w="6350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7" name="Straight Connector 166">
              <a:extLst>
                <a:ext uri="{FF2B5EF4-FFF2-40B4-BE49-F238E27FC236}">
                  <a16:creationId xmlns:a16="http://schemas.microsoft.com/office/drawing/2014/main" id="{E6E17AEA-01B4-E44D-BCC6-82985AB74360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11328884" y="6163283"/>
              <a:ext cx="0" cy="137160"/>
            </a:xfrm>
            <a:prstGeom prst="line">
              <a:avLst/>
            </a:prstGeom>
            <a:ln w="6350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8" name="Straight Connector 167">
              <a:extLst>
                <a:ext uri="{FF2B5EF4-FFF2-40B4-BE49-F238E27FC236}">
                  <a16:creationId xmlns:a16="http://schemas.microsoft.com/office/drawing/2014/main" id="{031E3BA6-E58C-FB48-83BF-7E096922F136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11479514" y="6163283"/>
              <a:ext cx="0" cy="137160"/>
            </a:xfrm>
            <a:prstGeom prst="line">
              <a:avLst/>
            </a:prstGeom>
            <a:ln w="6350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Straight Connector 168">
              <a:extLst>
                <a:ext uri="{FF2B5EF4-FFF2-40B4-BE49-F238E27FC236}">
                  <a16:creationId xmlns:a16="http://schemas.microsoft.com/office/drawing/2014/main" id="{35383660-875D-B341-98E1-1F45EF92F83A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11630144" y="6163283"/>
              <a:ext cx="0" cy="137160"/>
            </a:xfrm>
            <a:prstGeom prst="line">
              <a:avLst/>
            </a:prstGeom>
            <a:ln w="6350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0" name="Straight Connector 169">
              <a:extLst>
                <a:ext uri="{FF2B5EF4-FFF2-40B4-BE49-F238E27FC236}">
                  <a16:creationId xmlns:a16="http://schemas.microsoft.com/office/drawing/2014/main" id="{72EEA16F-4F47-074E-B3F6-EC88B7912717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11780774" y="6163283"/>
              <a:ext cx="0" cy="137160"/>
            </a:xfrm>
            <a:prstGeom prst="line">
              <a:avLst/>
            </a:prstGeom>
            <a:ln w="6350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1" name="Straight Connector 170">
              <a:extLst>
                <a:ext uri="{FF2B5EF4-FFF2-40B4-BE49-F238E27FC236}">
                  <a16:creationId xmlns:a16="http://schemas.microsoft.com/office/drawing/2014/main" id="{7A17A4D8-75A6-424B-8845-76D56F4E6F76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11931404" y="6163283"/>
              <a:ext cx="0" cy="137160"/>
            </a:xfrm>
            <a:prstGeom prst="line">
              <a:avLst/>
            </a:prstGeom>
            <a:ln w="6350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" name="Straight Connector 171">
              <a:extLst>
                <a:ext uri="{FF2B5EF4-FFF2-40B4-BE49-F238E27FC236}">
                  <a16:creationId xmlns:a16="http://schemas.microsoft.com/office/drawing/2014/main" id="{F11D9AE3-DBF2-7444-9FF4-88A8B3921D0C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12082034" y="6163283"/>
              <a:ext cx="0" cy="137160"/>
            </a:xfrm>
            <a:prstGeom prst="line">
              <a:avLst/>
            </a:prstGeom>
            <a:ln w="6350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Straight Connector 172">
              <a:extLst>
                <a:ext uri="{FF2B5EF4-FFF2-40B4-BE49-F238E27FC236}">
                  <a16:creationId xmlns:a16="http://schemas.microsoft.com/office/drawing/2014/main" id="{DB46B090-17ED-D64C-8A33-E92C5097DFA7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12232664" y="6163283"/>
              <a:ext cx="0" cy="137160"/>
            </a:xfrm>
            <a:prstGeom prst="line">
              <a:avLst/>
            </a:prstGeom>
            <a:ln w="6350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4" name="Straight Connector 173">
              <a:extLst>
                <a:ext uri="{FF2B5EF4-FFF2-40B4-BE49-F238E27FC236}">
                  <a16:creationId xmlns:a16="http://schemas.microsoft.com/office/drawing/2014/main" id="{1F600F7F-07EB-C440-B5FC-1E8AE560651A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12383322" y="6163283"/>
              <a:ext cx="0" cy="137160"/>
            </a:xfrm>
            <a:prstGeom prst="line">
              <a:avLst/>
            </a:prstGeom>
            <a:ln w="6350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7" name="Text Placeholder 176">
            <a:extLst>
              <a:ext uri="{FF2B5EF4-FFF2-40B4-BE49-F238E27FC236}">
                <a16:creationId xmlns:a16="http://schemas.microsoft.com/office/drawing/2014/main" id="{88F39D2A-DA00-7B46-8CFC-20962B709D28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505100" y="2455718"/>
            <a:ext cx="3061063" cy="33943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</a:t>
            </a:r>
          </a:p>
        </p:txBody>
      </p:sp>
      <p:cxnSp>
        <p:nvCxnSpPr>
          <p:cNvPr id="182" name="Straight Connector 181">
            <a:extLst>
              <a:ext uri="{FF2B5EF4-FFF2-40B4-BE49-F238E27FC236}">
                <a16:creationId xmlns:a16="http://schemas.microsoft.com/office/drawing/2014/main" id="{97B8B258-9459-2D42-9651-694F3C5A0CC9}"/>
              </a:ext>
            </a:extLst>
          </p:cNvPr>
          <p:cNvCxnSpPr/>
          <p:nvPr userDrawn="1"/>
        </p:nvCxnSpPr>
        <p:spPr>
          <a:xfrm>
            <a:off x="-16126" y="6433457"/>
            <a:ext cx="12208126" cy="0"/>
          </a:xfrm>
          <a:prstGeom prst="line">
            <a:avLst/>
          </a:prstGeom>
          <a:ln>
            <a:solidFill>
              <a:srgbClr val="79797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4" name="Footer Placeholder 183">
            <a:extLst>
              <a:ext uri="{FF2B5EF4-FFF2-40B4-BE49-F238E27FC236}">
                <a16:creationId xmlns:a16="http://schemas.microsoft.com/office/drawing/2014/main" id="{6D013A53-15A8-AE47-A38E-646A17809E3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1280" y="10858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 i="0" cap="all" spc="0" baseline="0">
                <a:solidFill>
                  <a:schemeClr val="accent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186" name="Slide Number Placeholder 185">
            <a:extLst>
              <a:ext uri="{FF2B5EF4-FFF2-40B4-BE49-F238E27FC236}">
                <a16:creationId xmlns:a16="http://schemas.microsoft.com/office/drawing/2014/main" id="{5BB95E39-F332-D84A-9467-5A5ADB6B9D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34637" y="6433457"/>
            <a:ext cx="413657" cy="2880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bg2"/>
                </a:solidFill>
              </a:defRPr>
            </a:lvl1pPr>
          </a:lstStyle>
          <a:p>
            <a:fld id="{B89104F9-3E94-014F-940C-F539A579896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85" name="Picture 184">
            <a:extLst>
              <a:ext uri="{FF2B5EF4-FFF2-40B4-BE49-F238E27FC236}">
                <a16:creationId xmlns:a16="http://schemas.microsoft.com/office/drawing/2014/main" id="{2E876CA2-84A4-CA4B-B6B6-45A80C02F25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599864" y="6553200"/>
            <a:ext cx="2527300" cy="152400"/>
          </a:xfrm>
          <a:prstGeom prst="rect">
            <a:avLst/>
          </a:prstGeom>
        </p:spPr>
      </p:pic>
      <p:cxnSp>
        <p:nvCxnSpPr>
          <p:cNvPr id="181" name="Straight Connector 180">
            <a:extLst>
              <a:ext uri="{FF2B5EF4-FFF2-40B4-BE49-F238E27FC236}">
                <a16:creationId xmlns:a16="http://schemas.microsoft.com/office/drawing/2014/main" id="{59B9ECCA-1598-A248-873A-639362B39F50}"/>
              </a:ext>
            </a:extLst>
          </p:cNvPr>
          <p:cNvCxnSpPr/>
          <p:nvPr userDrawn="1"/>
        </p:nvCxnSpPr>
        <p:spPr>
          <a:xfrm>
            <a:off x="-16126" y="526274"/>
            <a:ext cx="12208126" cy="0"/>
          </a:xfrm>
          <a:prstGeom prst="line">
            <a:avLst/>
          </a:prstGeom>
          <a:ln>
            <a:solidFill>
              <a:srgbClr val="79797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58732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10" r:id="rId2"/>
    <p:sldLayoutId id="2147483712" r:id="rId3"/>
    <p:sldLayoutId id="2147483714" r:id="rId4"/>
  </p:sldLayoutIdLst>
  <p:hf sldNum="0" hdr="0" dt="0"/>
  <p:txStyles>
    <p:titleStyle>
      <a:lvl1pPr algn="l" defTabSz="609585" rtl="0" eaLnBrk="1" latinLnBrk="0" hangingPunct="1">
        <a:lnSpc>
          <a:spcPct val="70000"/>
        </a:lnSpc>
        <a:spcBef>
          <a:spcPct val="0"/>
        </a:spcBef>
        <a:buNone/>
        <a:defRPr sz="3200" b="1" i="0" kern="1200" cap="all" spc="-200" baseline="0">
          <a:solidFill>
            <a:schemeClr val="tx1"/>
          </a:solidFill>
          <a:latin typeface="Arial Black" panose="020B0604020202020204" pitchFamily="34" charset="0"/>
          <a:ea typeface="+mj-ea"/>
          <a:cs typeface="Arial Black" panose="020B0604020202020204" pitchFamily="34" charset="0"/>
        </a:defRPr>
      </a:lvl1pPr>
    </p:titleStyle>
    <p:bodyStyle>
      <a:lvl1pPr marL="0" indent="0" algn="l" defTabSz="335265" rtl="0" eaLnBrk="1" latinLnBrk="0" hangingPunct="1">
        <a:lnSpc>
          <a:spcPct val="80000"/>
        </a:lnSpc>
        <a:spcBef>
          <a:spcPts val="0"/>
        </a:spcBef>
        <a:spcAft>
          <a:spcPts val="800"/>
        </a:spcAft>
        <a:buFont typeface="Arial"/>
        <a:buNone/>
        <a:tabLst>
          <a:tab pos="274320" algn="l"/>
        </a:tabLst>
        <a:defRPr sz="2800" kern="1200" spc="-50" baseline="0">
          <a:solidFill>
            <a:schemeClr val="tx1"/>
          </a:solidFill>
          <a:latin typeface="Arial"/>
          <a:ea typeface="+mn-ea"/>
          <a:cs typeface="+mn-cs"/>
        </a:defRPr>
      </a:lvl1pPr>
      <a:lvl2pPr marL="917575" indent="-455613" algn="l" defTabSz="335265" rtl="0" eaLnBrk="1" latinLnBrk="0" hangingPunct="1">
        <a:lnSpc>
          <a:spcPct val="80000"/>
        </a:lnSpc>
        <a:spcBef>
          <a:spcPts val="0"/>
        </a:spcBef>
        <a:spcAft>
          <a:spcPts val="800"/>
        </a:spcAft>
        <a:buFont typeface="Arial"/>
        <a:buChar char="–"/>
        <a:tabLst>
          <a:tab pos="969963" algn="l"/>
        </a:tabLst>
        <a:defRPr sz="2800" kern="1200" spc="-50" baseline="0">
          <a:solidFill>
            <a:schemeClr val="bg1"/>
          </a:solidFill>
          <a:latin typeface="Arial"/>
          <a:ea typeface="+mn-ea"/>
          <a:cs typeface="+mn-cs"/>
        </a:defRPr>
      </a:lvl2pPr>
      <a:lvl3pPr marL="1490663" indent="-287338" algn="l" defTabSz="335265" rtl="0" eaLnBrk="1" latinLnBrk="0" hangingPunct="1">
        <a:lnSpc>
          <a:spcPct val="80000"/>
        </a:lnSpc>
        <a:spcBef>
          <a:spcPts val="0"/>
        </a:spcBef>
        <a:spcAft>
          <a:spcPts val="800"/>
        </a:spcAft>
        <a:buFont typeface="Arial"/>
        <a:buChar char="•"/>
        <a:tabLst>
          <a:tab pos="793750" algn="l"/>
        </a:tabLst>
        <a:defRPr sz="2800" kern="1200" spc="-50" baseline="0">
          <a:solidFill>
            <a:schemeClr val="bg1"/>
          </a:solidFill>
          <a:latin typeface="Arial"/>
          <a:ea typeface="+mn-ea"/>
          <a:cs typeface="+mn-cs"/>
        </a:defRPr>
      </a:lvl3pPr>
      <a:lvl4pPr marL="1828800" indent="-312738" algn="l" defTabSz="335265" rtl="0" eaLnBrk="1" latinLnBrk="0" hangingPunct="1">
        <a:lnSpc>
          <a:spcPct val="80000"/>
        </a:lnSpc>
        <a:spcBef>
          <a:spcPts val="0"/>
        </a:spcBef>
        <a:spcAft>
          <a:spcPts val="800"/>
        </a:spcAft>
        <a:buFont typeface="Arial"/>
        <a:buChar char="–"/>
        <a:tabLst>
          <a:tab pos="793750" algn="l"/>
        </a:tabLst>
        <a:defRPr sz="2800" kern="1200" spc="-50" baseline="0">
          <a:solidFill>
            <a:schemeClr val="bg1"/>
          </a:solidFill>
          <a:latin typeface="Arial"/>
          <a:ea typeface="+mn-ea"/>
          <a:cs typeface="+mn-cs"/>
        </a:defRPr>
      </a:lvl4pPr>
      <a:lvl5pPr marL="2116138" indent="-312738" algn="l" defTabSz="335265" rtl="0" eaLnBrk="1" latinLnBrk="0" hangingPunct="1">
        <a:lnSpc>
          <a:spcPct val="80000"/>
        </a:lnSpc>
        <a:spcBef>
          <a:spcPts val="0"/>
        </a:spcBef>
        <a:spcAft>
          <a:spcPts val="800"/>
        </a:spcAft>
        <a:buFont typeface="Arial"/>
        <a:buChar char="»"/>
        <a:tabLst>
          <a:tab pos="793750" algn="l"/>
        </a:tabLst>
        <a:defRPr sz="2800" kern="1200" spc="-50" baseline="0">
          <a:solidFill>
            <a:schemeClr val="bg1"/>
          </a:solidFill>
          <a:latin typeface="Arial"/>
          <a:ea typeface="+mn-ea"/>
          <a:cs typeface="+mn-cs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m8ZoxzX0hro" TargetMode="Externa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13" Type="http://schemas.openxmlformats.org/officeDocument/2006/relationships/image" Target="../media/image20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5" Type="http://schemas.openxmlformats.org/officeDocument/2006/relationships/diagramQuickStyle" Target="../diagrams/quickStyle1.xml"/><Relationship Id="rId10" Type="http://schemas.openxmlformats.org/officeDocument/2006/relationships/diagramQuickStyle" Target="../diagrams/quickStyle2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users.pfw.edu/wang/ecewebsite/ECEcurriculum/BSCPE_bingo_F2022_v2.pdf" TargetMode="External"/><Relationship Id="rId2" Type="http://schemas.openxmlformats.org/officeDocument/2006/relationships/hyperlink" Target="http://users.pfw.edu/wang/ecewebsite/ECEcurriculum/BSEE_bingo_F2022_v2.pdf" TargetMode="External"/><Relationship Id="rId1" Type="http://schemas.openxmlformats.org/officeDocument/2006/relationships/slideLayout" Target="../slideLayouts/slideLayout6.xml"/><Relationship Id="rId6" Type="http://schemas.openxmlformats.org/officeDocument/2006/relationships/hyperlink" Target="http://users.pfw.edu/wang/ecewebsite/ECEcurriculum/BSCPE_TE_F2022.pdf" TargetMode="External"/><Relationship Id="rId5" Type="http://schemas.openxmlformats.org/officeDocument/2006/relationships/hyperlink" Target="http://users.pfw.edu/wang/ecewebsite/ECEcurriculum/BSEE_TE_F2022_v2.pdf" TargetMode="External"/><Relationship Id="rId4" Type="http://schemas.openxmlformats.org/officeDocument/2006/relationships/hyperlink" Target="http://users.pfw.edu/wang/ecewebsite/ECEcurriculum/2022_2023_GE.pdf" TargetMode="Externa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tcs.ipfw.edu/~ieee/" TargetMode="External"/><Relationship Id="rId2" Type="http://schemas.openxmlformats.org/officeDocument/2006/relationships/hyperlink" Target="http://www.ieee.org/" TargetMode="Externa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9.png"/><Relationship Id="rId4" Type="http://schemas.openxmlformats.org/officeDocument/2006/relationships/image" Target="../media/image28.gif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7.jpg"/><Relationship Id="rId4" Type="http://schemas.openxmlformats.org/officeDocument/2006/relationships/image" Target="../media/image36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jpeg"/><Relationship Id="rId11" Type="http://schemas.openxmlformats.org/officeDocument/2006/relationships/image" Target="../media/image18.jpeg"/><Relationship Id="rId5" Type="http://schemas.openxmlformats.org/officeDocument/2006/relationships/image" Target="../media/image12.jpeg"/><Relationship Id="rId10" Type="http://schemas.openxmlformats.org/officeDocument/2006/relationships/image" Target="../media/image17.jpeg"/><Relationship Id="rId4" Type="http://schemas.openxmlformats.org/officeDocument/2006/relationships/image" Target="../media/image11.jpeg"/><Relationship Id="rId9" Type="http://schemas.openxmlformats.org/officeDocument/2006/relationships/image" Target="../media/image16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1.jpg"/><Relationship Id="rId4" Type="http://schemas.openxmlformats.org/officeDocument/2006/relationships/image" Target="../media/image40.jp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avZTQgLs064" TargetMode="External"/><Relationship Id="rId2" Type="http://schemas.openxmlformats.org/officeDocument/2006/relationships/hyperlink" Target="https://www.youtube.com/watch?v=QQewdCJTcIU" TargetMode="External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www.youtube.com/watch?v=MfOtVvg1r2U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eGX_42qSofc&amp;t=50s" TargetMode="Externa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M6oXZUtyCJ4" TargetMode="Externa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E039B7-911A-9B46-960D-8FD4CEF7A0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4387" y="1038225"/>
            <a:ext cx="10563225" cy="2946400"/>
          </a:xfrm>
        </p:spPr>
        <p:txBody>
          <a:bodyPr/>
          <a:lstStyle/>
          <a:p>
            <a:r>
              <a:rPr lang="en-US" sz="4800" dirty="0"/>
              <a:t>Electrical engineering </a:t>
            </a:r>
            <a:br>
              <a:rPr lang="en-US" sz="4800" dirty="0"/>
            </a:br>
            <a:r>
              <a:rPr lang="en-US" sz="4800" dirty="0"/>
              <a:t>computer engineering</a:t>
            </a:r>
            <a:br>
              <a:rPr lang="en-US" sz="4800" dirty="0"/>
            </a:br>
            <a:br>
              <a:rPr lang="en-US" sz="4800" dirty="0"/>
            </a:br>
            <a:r>
              <a:rPr lang="en-US" sz="4800" dirty="0"/>
              <a:t>PURDUE FORT WAYNE</a:t>
            </a:r>
            <a:endParaRPr lang="en-US" sz="6000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A764BF3-A5AC-C34F-B5DE-12DFE325CA7E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96913" y="4419599"/>
            <a:ext cx="7727949" cy="2247901"/>
          </a:xfrm>
        </p:spPr>
        <p:txBody>
          <a:bodyPr/>
          <a:lstStyle/>
          <a:p>
            <a:r>
              <a:rPr lang="en-US" dirty="0"/>
              <a:t>Guoping Wang, Ph.D. Chair</a:t>
            </a:r>
          </a:p>
          <a:p>
            <a:r>
              <a:rPr lang="en-US" dirty="0"/>
              <a:t>Department of Electrical and Computer Engineering</a:t>
            </a:r>
          </a:p>
          <a:p>
            <a:endParaRPr lang="en-US" dirty="0"/>
          </a:p>
          <a:p>
            <a:r>
              <a:rPr lang="en-US" dirty="0"/>
              <a:t>Email: wang32@pfw.edu</a:t>
            </a:r>
          </a:p>
          <a:p>
            <a:r>
              <a:rPr lang="en-US" dirty="0" err="1"/>
              <a:t>pfw.edu</a:t>
            </a:r>
            <a:r>
              <a:rPr lang="en-US" dirty="0"/>
              <a:t>/</a:t>
            </a:r>
            <a:r>
              <a:rPr lang="en-US" dirty="0" err="1"/>
              <a:t>ece</a:t>
            </a:r>
            <a:endParaRPr lang="en-US" dirty="0"/>
          </a:p>
          <a:p>
            <a:endParaRPr lang="en-US" dirty="0"/>
          </a:p>
        </p:txBody>
      </p:sp>
      <p:pic>
        <p:nvPicPr>
          <p:cNvPr id="5" name="Picture 4" descr="http://pfw.edu/ece">
            <a:extLst>
              <a:ext uri="{FF2B5EF4-FFF2-40B4-BE49-F238E27FC236}">
                <a16:creationId xmlns:a16="http://schemas.microsoft.com/office/drawing/2014/main" id="{77706E28-6D97-4BB2-8662-84F54B75D492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4264742"/>
            <a:ext cx="2593258" cy="2593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4095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F0DC85-F576-416E-A812-EE1CB800AF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609600"/>
            <a:ext cx="10972800" cy="1143000"/>
          </a:xfrm>
        </p:spPr>
        <p:txBody>
          <a:bodyPr/>
          <a:lstStyle/>
          <a:p>
            <a:r>
              <a:rPr lang="en-US" dirty="0"/>
              <a:t>Title: Electrical Engineering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006106-97C0-4E9E-A9A5-EE56B4AF7C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752600"/>
            <a:ext cx="11239500" cy="4419600"/>
          </a:xfrm>
        </p:spPr>
        <p:txBody>
          <a:bodyPr>
            <a:normAutofit fontScale="55000" lnSpcReduction="20000"/>
          </a:bodyPr>
          <a:lstStyle/>
          <a:p>
            <a:r>
              <a:rPr lang="en-US" b="1" dirty="0"/>
              <a:t>Electrical Engineer</a:t>
            </a:r>
          </a:p>
          <a:p>
            <a:r>
              <a:rPr lang="en-US" b="1" dirty="0"/>
              <a:t>Electronics Engineer</a:t>
            </a:r>
          </a:p>
          <a:p>
            <a:r>
              <a:rPr lang="en-US" b="1" dirty="0"/>
              <a:t>Embedded Systems Engineer</a:t>
            </a:r>
          </a:p>
          <a:p>
            <a:r>
              <a:rPr lang="en-US" b="1" dirty="0"/>
              <a:t>Hardware Engineer</a:t>
            </a:r>
          </a:p>
          <a:p>
            <a:r>
              <a:rPr lang="en-US" b="1" dirty="0"/>
              <a:t>Firmware Engineer</a:t>
            </a:r>
          </a:p>
          <a:p>
            <a:r>
              <a:rPr lang="en-US" b="1" dirty="0"/>
              <a:t>Power Systems Engineer</a:t>
            </a:r>
          </a:p>
          <a:p>
            <a:r>
              <a:rPr lang="en-US" b="1" dirty="0"/>
              <a:t>Controls Engineer</a:t>
            </a:r>
          </a:p>
          <a:p>
            <a:r>
              <a:rPr lang="en-US" b="1" dirty="0"/>
              <a:t>Automation Engineer</a:t>
            </a:r>
          </a:p>
          <a:p>
            <a:r>
              <a:rPr lang="en-US" b="1" dirty="0"/>
              <a:t>Systems Engineer</a:t>
            </a:r>
          </a:p>
          <a:p>
            <a:r>
              <a:rPr lang="en-US" b="1" dirty="0"/>
              <a:t>Test Engineer</a:t>
            </a:r>
          </a:p>
          <a:p>
            <a:r>
              <a:rPr lang="en-US" b="1" dirty="0"/>
              <a:t>Field Engineer</a:t>
            </a:r>
          </a:p>
          <a:p>
            <a:r>
              <a:rPr lang="en-US" b="1" dirty="0"/>
              <a:t>Manufacturing Engineer</a:t>
            </a:r>
          </a:p>
          <a:p>
            <a:r>
              <a:rPr lang="en-US" b="1" dirty="0"/>
              <a:t>Quality Engineer</a:t>
            </a:r>
          </a:p>
          <a:p>
            <a:r>
              <a:rPr lang="en-US" b="1" dirty="0"/>
              <a:t>RF Engineer</a:t>
            </a:r>
          </a:p>
          <a:p>
            <a:r>
              <a:rPr lang="en-US" b="1" dirty="0"/>
              <a:t>Applications Engineer</a:t>
            </a:r>
          </a:p>
          <a:p>
            <a:endParaRPr lang="en-US" b="1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E753C41-4CF8-473A-A433-2D73ADFA2D5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29263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F0DC85-F576-416E-A812-EE1CB800AF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" y="723900"/>
            <a:ext cx="10972800" cy="857250"/>
          </a:xfrm>
        </p:spPr>
        <p:txBody>
          <a:bodyPr>
            <a:normAutofit fontScale="90000"/>
          </a:bodyPr>
          <a:lstStyle/>
          <a:p>
            <a:r>
              <a:rPr lang="en-US" dirty="0"/>
              <a:t>Careers for Computer Engineers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006106-97C0-4E9E-A9A5-EE56B4AF7C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99" y="1581150"/>
            <a:ext cx="11344275" cy="5010150"/>
          </a:xfrm>
        </p:spPr>
        <p:txBody>
          <a:bodyPr>
            <a:normAutofit/>
          </a:bodyPr>
          <a:lstStyle/>
          <a:p>
            <a:r>
              <a:rPr lang="en-US" dirty="0"/>
              <a:t>Embedded Computer Engineer </a:t>
            </a:r>
          </a:p>
          <a:p>
            <a:r>
              <a:rPr lang="en-US" dirty="0"/>
              <a:t>Engineer in Signal Processing and Image processing</a:t>
            </a:r>
          </a:p>
          <a:p>
            <a:r>
              <a:rPr lang="en-US" dirty="0"/>
              <a:t>Industrial Control, Testing and Measurement</a:t>
            </a:r>
            <a:endParaRPr lang="en-US" b="1" dirty="0"/>
          </a:p>
          <a:p>
            <a:r>
              <a:rPr lang="en-US" dirty="0"/>
              <a:t>Robotic Engineer</a:t>
            </a:r>
          </a:p>
          <a:p>
            <a:r>
              <a:rPr lang="en-US" dirty="0"/>
              <a:t>Design Implement an Internet of Things network to fast, efficient network</a:t>
            </a:r>
          </a:p>
          <a:p>
            <a:r>
              <a:rPr lang="en-US" dirty="0"/>
              <a:t>Implement and Design a </a:t>
            </a:r>
            <a:r>
              <a:rPr lang="en-US" b="1" dirty="0"/>
              <a:t>Machine Learning </a:t>
            </a:r>
            <a:r>
              <a:rPr lang="en-US" dirty="0"/>
              <a:t>network to make things smarter.       </a:t>
            </a:r>
          </a:p>
          <a:p>
            <a:pPr marL="0" indent="0">
              <a:buNone/>
            </a:pPr>
            <a:r>
              <a:rPr lang="en-US" dirty="0"/>
              <a:t>   </a:t>
            </a:r>
            <a:r>
              <a:rPr lang="en-US" dirty="0" err="1"/>
              <a:t>Youtube</a:t>
            </a:r>
            <a:r>
              <a:rPr lang="en-US" dirty="0"/>
              <a:t> video: </a:t>
            </a:r>
            <a:r>
              <a:rPr lang="en-US" dirty="0">
                <a:hlinkClick r:id="rId2"/>
              </a:rPr>
              <a:t>Computer Engineering Careers</a:t>
            </a:r>
            <a:endParaRPr lang="en-US" dirty="0"/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E753C41-4CF8-473A-A433-2D73ADFA2D5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06394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F0DC85-F576-416E-A812-EE1CB800AF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609600"/>
            <a:ext cx="10972800" cy="1143000"/>
          </a:xfrm>
        </p:spPr>
        <p:txBody>
          <a:bodyPr>
            <a:normAutofit/>
          </a:bodyPr>
          <a:lstStyle/>
          <a:p>
            <a:r>
              <a:rPr lang="en-US" dirty="0"/>
              <a:t>Title: Computer Engineering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006106-97C0-4E9E-A9A5-EE56B4AF7C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752599"/>
            <a:ext cx="11239500" cy="4637567"/>
          </a:xfrm>
        </p:spPr>
        <p:txBody>
          <a:bodyPr>
            <a:normAutofit fontScale="62500" lnSpcReduction="20000"/>
          </a:bodyPr>
          <a:lstStyle/>
          <a:p>
            <a:r>
              <a:rPr lang="en-US" b="1" dirty="0"/>
              <a:t>Computer Engineer</a:t>
            </a:r>
          </a:p>
          <a:p>
            <a:r>
              <a:rPr lang="en-US" b="1" dirty="0"/>
              <a:t>Software Engineer</a:t>
            </a:r>
          </a:p>
          <a:p>
            <a:r>
              <a:rPr lang="en-US" b="1" dirty="0"/>
              <a:t>Embedded Systems Engineer</a:t>
            </a:r>
          </a:p>
          <a:p>
            <a:r>
              <a:rPr lang="en-US" b="1" dirty="0"/>
              <a:t>Firmware Engineer</a:t>
            </a:r>
          </a:p>
          <a:p>
            <a:r>
              <a:rPr lang="en-US" b="1" dirty="0"/>
              <a:t>Hardware Engineer</a:t>
            </a:r>
          </a:p>
          <a:p>
            <a:r>
              <a:rPr lang="en-US" b="1" dirty="0"/>
              <a:t>Systems Engineer</a:t>
            </a:r>
          </a:p>
          <a:p>
            <a:r>
              <a:rPr lang="en-US" b="1" dirty="0"/>
              <a:t>Computer Systems Engineer</a:t>
            </a:r>
          </a:p>
          <a:p>
            <a:r>
              <a:rPr lang="en-US" b="1" dirty="0"/>
              <a:t>Embedded Software Engineer</a:t>
            </a:r>
          </a:p>
          <a:p>
            <a:r>
              <a:rPr lang="en-US" b="1" dirty="0"/>
              <a:t>Application Software Engineer</a:t>
            </a:r>
          </a:p>
          <a:p>
            <a:r>
              <a:rPr lang="en-US" b="1" dirty="0"/>
              <a:t>Test Engineer</a:t>
            </a:r>
          </a:p>
          <a:p>
            <a:r>
              <a:rPr lang="en-US" b="1" dirty="0"/>
              <a:t>Validation Engineer</a:t>
            </a:r>
          </a:p>
          <a:p>
            <a:r>
              <a:rPr lang="en-US" b="1" dirty="0"/>
              <a:t>Controls Software Engineer</a:t>
            </a:r>
          </a:p>
          <a:p>
            <a:r>
              <a:rPr lang="en-US" b="1" dirty="0"/>
              <a:t>Network Engineer</a:t>
            </a:r>
          </a:p>
          <a:p>
            <a:r>
              <a:rPr lang="en-US" b="1" dirty="0"/>
              <a:t>DevOps Engineer</a:t>
            </a:r>
          </a:p>
          <a:p>
            <a:endParaRPr lang="en-US" b="1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E753C41-4CF8-473A-A433-2D73ADFA2D5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44112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29965"/>
            <a:ext cx="109728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Electrical and computer engineering at PFW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857375"/>
            <a:ext cx="11191875" cy="4572000"/>
          </a:xfrm>
        </p:spPr>
        <p:txBody>
          <a:bodyPr>
            <a:normAutofit/>
          </a:bodyPr>
          <a:lstStyle/>
          <a:p>
            <a:r>
              <a:rPr lang="en-US" dirty="0"/>
              <a:t>Bachelor of Science in Engineering with Major of Electrical Engineering (BSE-EE), Computer Engineering (BSE-CPE)</a:t>
            </a:r>
          </a:p>
          <a:p>
            <a:r>
              <a:rPr lang="en-US" dirty="0"/>
              <a:t>Double Major in BSE-EE/BSE-CPE (three to four extra courses)</a:t>
            </a:r>
          </a:p>
          <a:p>
            <a:r>
              <a:rPr lang="en-US" dirty="0"/>
              <a:t>MSE (Master of Science in Engineering) in Electrical/Computer/Systems Engineering</a:t>
            </a:r>
          </a:p>
          <a:p>
            <a:r>
              <a:rPr lang="en-US" dirty="0"/>
              <a:t>4+1 combined BS/</a:t>
            </a:r>
            <a:r>
              <a:rPr lang="en-US" dirty="0" err="1"/>
              <a:t>MSE</a:t>
            </a:r>
            <a:r>
              <a:rPr lang="en-US" dirty="0"/>
              <a:t> degree programs</a:t>
            </a:r>
          </a:p>
          <a:p>
            <a:r>
              <a:rPr lang="en-US" dirty="0"/>
              <a:t>Minors in Math/Computer Science/Physics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Electrical and computer ENGINEERING</a:t>
            </a:r>
          </a:p>
        </p:txBody>
      </p:sp>
    </p:spTree>
    <p:extLst>
      <p:ext uri="{BB962C8B-B14F-4D97-AF65-F5344CB8AC3E}">
        <p14:creationId xmlns:p14="http://schemas.microsoft.com/office/powerpoint/2010/main" val="1950455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2107537" y="753357"/>
            <a:ext cx="8080491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aphicFrame>
        <p:nvGraphicFramePr>
          <p:cNvPr id="5" name="Diagram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92245511"/>
              </p:ext>
            </p:extLst>
          </p:nvPr>
        </p:nvGraphicFramePr>
        <p:xfrm>
          <a:off x="2596243" y="1028701"/>
          <a:ext cx="6634843" cy="43107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7" name="Diagram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53429612"/>
              </p:ext>
            </p:extLst>
          </p:nvPr>
        </p:nvGraphicFramePr>
        <p:xfrm>
          <a:off x="1933434" y="2033516"/>
          <a:ext cx="184731" cy="3693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4" name="Title 3">
            <a:extLst>
              <a:ext uri="{FF2B5EF4-FFF2-40B4-BE49-F238E27FC236}">
                <a16:creationId xmlns:a16="http://schemas.microsoft.com/office/drawing/2014/main" id="{D7560ADA-C237-459F-929A-4460C39DDD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83313"/>
            <a:ext cx="10972800" cy="944628"/>
          </a:xfrm>
        </p:spPr>
        <p:txBody>
          <a:bodyPr/>
          <a:lstStyle/>
          <a:p>
            <a:r>
              <a:rPr lang="en-US" dirty="0"/>
              <a:t>ECE Curriculum Structure</a:t>
            </a:r>
          </a:p>
        </p:txBody>
      </p:sp>
      <p:sp>
        <p:nvSpPr>
          <p:cNvPr id="10" name="Oval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824252" y="1806623"/>
            <a:ext cx="2786443" cy="9144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sz="2800" dirty="0">
                <a:solidFill>
                  <a:schemeClr val="tx1"/>
                </a:solidFill>
              </a:rPr>
              <a:t>Co-op or</a:t>
            </a:r>
          </a:p>
          <a:p>
            <a:pPr algn="ctr" defTabSz="457200"/>
            <a:r>
              <a:rPr lang="en-US" sz="2800" dirty="0">
                <a:solidFill>
                  <a:schemeClr val="tx1"/>
                </a:solidFill>
              </a:rPr>
              <a:t>Internship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A6646B2-99ED-46A9-AD02-98F1D02DB2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373333" y="3145002"/>
            <a:ext cx="32842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Technical Elective Group 2 </a:t>
            </a:r>
          </a:p>
        </p:txBody>
      </p:sp>
      <p:sp>
        <p:nvSpPr>
          <p:cNvPr id="8" name="Oval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581306" y="1806623"/>
            <a:ext cx="3772494" cy="914400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sz="2400" b="1" dirty="0">
                <a:solidFill>
                  <a:schemeClr val="tx1"/>
                </a:solidFill>
              </a:rPr>
              <a:t>Undergraduate</a:t>
            </a:r>
          </a:p>
          <a:p>
            <a:pPr algn="ctr" defTabSz="457200"/>
            <a:r>
              <a:rPr lang="en-US" sz="2400" b="1" dirty="0">
                <a:solidFill>
                  <a:schemeClr val="tx1"/>
                </a:solidFill>
              </a:rPr>
              <a:t>Research</a:t>
            </a:r>
          </a:p>
        </p:txBody>
      </p:sp>
      <p:pic>
        <p:nvPicPr>
          <p:cNvPr id="11" name="Picture 1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8028" y="4732173"/>
            <a:ext cx="1819656" cy="1612066"/>
          </a:xfrm>
          <a:prstGeom prst="rect">
            <a:avLst/>
          </a:prstGeom>
        </p:spPr>
      </p:pic>
      <p:sp>
        <p:nvSpPr>
          <p:cNvPr id="6" name="Rectangle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6344239"/>
            <a:ext cx="12192000" cy="513761"/>
          </a:xfrm>
          <a:prstGeom prst="rect">
            <a:avLst/>
          </a:prstGeom>
          <a:solidFill>
            <a:schemeClr val="accent2">
              <a:alpha val="4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48680"/>
            <a:ext cx="12192000" cy="513761"/>
          </a:xfrm>
          <a:prstGeom prst="rect">
            <a:avLst/>
          </a:prstGeom>
          <a:solidFill>
            <a:schemeClr val="accent2">
              <a:alpha val="4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Arrow: Down 2">
            <a:extLst>
              <a:ext uri="{FF2B5EF4-FFF2-40B4-BE49-F238E27FC236}">
                <a16:creationId xmlns:a16="http://schemas.microsoft.com/office/drawing/2014/main" id="{8B6E5A26-D99F-4CED-A84F-583FFA2496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824032" y="2701335"/>
            <a:ext cx="478864" cy="513761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282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  <p:bldP spid="10" grpId="0" animBg="1"/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Box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ChangeArrowheads="1"/>
          </p:cNvSpPr>
          <p:nvPr>
            <p:ph type="title" idx="4294967295"/>
          </p:nvPr>
        </p:nvSpPr>
        <p:spPr bwMode="auto">
          <a:xfrm>
            <a:off x="109980" y="0"/>
            <a:ext cx="4648200" cy="553998"/>
          </a:xfrm>
          <a:prstGeom prst="rect">
            <a:avLst/>
          </a:prstGeom>
          <a:noFill/>
          <a:ln>
            <a:noFill/>
            <a:prstDash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/>
                <a:cs typeface="Arial" charset="0"/>
              </a:rPr>
              <a:t>ECE Labs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96B9368-D06A-41FC-BD1C-DE271B0D5B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1855"/>
            <a:ext cx="5213631" cy="292944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7DC5BB3-ABF4-45C3-94A4-390D405148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659153"/>
            <a:ext cx="4405459" cy="245206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14A378B-2EE9-4AC7-92AD-C9B5AEC5B0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24068" y="0"/>
            <a:ext cx="3057952" cy="476316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6F71616-FE4C-4D34-B0DC-28777D23F4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35105" y="608202"/>
            <a:ext cx="3086531" cy="334374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A88DCE9-C727-465E-8C2E-9908B245B6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05459" y="3645915"/>
            <a:ext cx="2141390" cy="321208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43AA2B4-EC7D-4DC2-851E-E193E0906B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55079" y="4496585"/>
            <a:ext cx="4246727" cy="2138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50536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Box 4"/>
          <p:cNvSpPr txBox="1">
            <a:spLocks noGrp="1" noChangeArrowheads="1"/>
          </p:cNvSpPr>
          <p:nvPr>
            <p:ph type="title" idx="4294967295"/>
          </p:nvPr>
        </p:nvSpPr>
        <p:spPr bwMode="auto">
          <a:xfrm>
            <a:off x="4267200" y="76200"/>
            <a:ext cx="4648200" cy="553998"/>
          </a:xfrm>
          <a:prstGeom prst="rect">
            <a:avLst/>
          </a:prstGeom>
          <a:noFill/>
          <a:ln>
            <a:noFill/>
            <a:prstDash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/>
                <a:cs typeface="Arial" charset="0"/>
              </a:rPr>
              <a:t>pfw.edu/</a:t>
            </a:r>
            <a:r>
              <a:rPr kumimoji="0" lang="en-US" alt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/>
                <a:cs typeface="Arial" charset="0"/>
              </a:rPr>
              <a:t>ece</a:t>
            </a:r>
            <a:endParaRPr kumimoji="0" lang="en-US" altLang="en-US" sz="3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ヒラギノ角ゴ Pro W3"/>
              <a:cs typeface="Arial" charset="0"/>
            </a:endParaRPr>
          </a:p>
        </p:txBody>
      </p:sp>
      <p:pic>
        <p:nvPicPr>
          <p:cNvPr id="4" name="Picture 3" descr="ECE website screenshot">
            <a:extLst>
              <a:ext uri="{FF2B5EF4-FFF2-40B4-BE49-F238E27FC236}">
                <a16:creationId xmlns:a16="http://schemas.microsoft.com/office/drawing/2014/main" id="{666E4560-73AC-442B-9539-992B5E3F01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662" y="890587"/>
            <a:ext cx="11496675" cy="5362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0893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Box 4"/>
          <p:cNvSpPr txBox="1">
            <a:spLocks noGrp="1" noChangeArrowheads="1"/>
          </p:cNvSpPr>
          <p:nvPr>
            <p:ph type="title" idx="4294967295"/>
          </p:nvPr>
        </p:nvSpPr>
        <p:spPr bwMode="auto">
          <a:xfrm>
            <a:off x="4267200" y="76200"/>
            <a:ext cx="4648200" cy="554038"/>
          </a:xfrm>
          <a:prstGeom prst="rect">
            <a:avLst/>
          </a:prstGeom>
          <a:noFill/>
          <a:ln>
            <a:noFill/>
            <a:prstDash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/>
                <a:cs typeface="Arial" charset="0"/>
              </a:rPr>
              <a:t>What we can offer</a:t>
            </a:r>
          </a:p>
        </p:txBody>
      </p:sp>
      <p:sp>
        <p:nvSpPr>
          <p:cNvPr id="25604" name="TextBox 1"/>
          <p:cNvSpPr txBox="1">
            <a:spLocks noChangeArrowheads="1"/>
          </p:cNvSpPr>
          <p:nvPr/>
        </p:nvSpPr>
        <p:spPr bwMode="auto">
          <a:xfrm>
            <a:off x="1257300" y="276225"/>
            <a:ext cx="10287000" cy="550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endParaRPr lang="en-US" altLang="en-US" dirty="0"/>
          </a:p>
          <a:p>
            <a:pPr marL="742950" indent="-742950">
              <a:buAutoNum type="arabicParenR"/>
              <a:defRPr/>
            </a:pPr>
            <a:r>
              <a:rPr lang="en-US" altLang="en-US" sz="4000" dirty="0"/>
              <a:t>Electrical Engineering BSE-EE.</a:t>
            </a:r>
          </a:p>
          <a:p>
            <a:pPr marL="742950" indent="-742950">
              <a:buAutoNum type="arabicParenR"/>
              <a:defRPr/>
            </a:pPr>
            <a:r>
              <a:rPr lang="en-US" altLang="en-US" sz="4000" dirty="0"/>
              <a:t>Computer Engineering BSE-CPE</a:t>
            </a:r>
          </a:p>
          <a:p>
            <a:pPr marL="742950" indent="-742950">
              <a:buAutoNum type="arabicParenR"/>
              <a:defRPr/>
            </a:pPr>
            <a:r>
              <a:rPr lang="en-US" altLang="en-US" sz="4000" dirty="0"/>
              <a:t>Dual degree of Electrical Engineering &amp; Computer Engineering</a:t>
            </a:r>
          </a:p>
          <a:p>
            <a:pPr marL="742950" indent="-742950">
              <a:buAutoNum type="arabicParenR"/>
              <a:defRPr/>
            </a:pPr>
            <a:r>
              <a:rPr lang="en-US" altLang="en-US" sz="4000" dirty="0"/>
              <a:t>Major and Minor in Math</a:t>
            </a:r>
          </a:p>
          <a:p>
            <a:pPr marL="742950" indent="-742950">
              <a:buAutoNum type="arabicParenR"/>
              <a:defRPr/>
            </a:pPr>
            <a:r>
              <a:rPr lang="en-US" altLang="en-US" sz="4000" dirty="0"/>
              <a:t>Minor in Computer Science</a:t>
            </a:r>
          </a:p>
          <a:p>
            <a:pPr marL="742950" indent="-742950">
              <a:buAutoNum type="arabicParenR"/>
              <a:defRPr/>
            </a:pPr>
            <a:r>
              <a:rPr lang="en-US" altLang="en-US" sz="4000" dirty="0"/>
              <a:t>5-yr combined B.S. and M.S.E. degree</a:t>
            </a:r>
          </a:p>
          <a:p>
            <a:pPr marL="742950" indent="-742950">
              <a:buAutoNum type="arabicParenR"/>
              <a:defRPr/>
            </a:pPr>
            <a:r>
              <a:rPr lang="en-US" altLang="en-US" sz="4000" dirty="0"/>
              <a:t>M.S.E. degree program </a:t>
            </a:r>
          </a:p>
        </p:txBody>
      </p:sp>
    </p:spTree>
    <p:extLst>
      <p:ext uri="{BB962C8B-B14F-4D97-AF65-F5344CB8AC3E}">
        <p14:creationId xmlns:p14="http://schemas.microsoft.com/office/powerpoint/2010/main" val="12043299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Box 4"/>
          <p:cNvSpPr txBox="1">
            <a:spLocks noGrp="1" noChangeArrowheads="1"/>
          </p:cNvSpPr>
          <p:nvPr>
            <p:ph type="title" idx="4294967295"/>
          </p:nvPr>
        </p:nvSpPr>
        <p:spPr bwMode="auto">
          <a:xfrm>
            <a:off x="1981200" y="512802"/>
            <a:ext cx="9067800" cy="553998"/>
          </a:xfrm>
          <a:prstGeom prst="rect">
            <a:avLst/>
          </a:prstGeom>
          <a:noFill/>
          <a:ln>
            <a:noFill/>
            <a:prstDash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/>
                <a:cs typeface="Arial" charset="0"/>
              </a:rPr>
              <a:t>Electrical/Computer Engineering Curriculum</a:t>
            </a:r>
          </a:p>
        </p:txBody>
      </p:sp>
      <p:sp>
        <p:nvSpPr>
          <p:cNvPr id="25604" name="TextBox 1"/>
          <p:cNvSpPr txBox="1">
            <a:spLocks noChangeArrowheads="1"/>
          </p:cNvSpPr>
          <p:nvPr/>
        </p:nvSpPr>
        <p:spPr bwMode="auto">
          <a:xfrm>
            <a:off x="1219200" y="1066800"/>
            <a:ext cx="10287000" cy="3662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endParaRPr lang="en-US" altLang="en-US" dirty="0"/>
          </a:p>
          <a:p>
            <a:pPr marL="742950" indent="-742950">
              <a:buAutoNum type="arabicParenR"/>
              <a:defRPr/>
            </a:pPr>
            <a:r>
              <a:rPr lang="en-US" altLang="en-US" sz="4000" dirty="0"/>
              <a:t>Bingo sheet, </a:t>
            </a:r>
            <a:r>
              <a:rPr lang="en-US" altLang="en-US" sz="4000" dirty="0">
                <a:hlinkClick r:id="rId2"/>
              </a:rPr>
              <a:t>EE</a:t>
            </a:r>
            <a:r>
              <a:rPr lang="en-US" altLang="en-US" sz="4000" dirty="0"/>
              <a:t>, </a:t>
            </a:r>
            <a:r>
              <a:rPr lang="en-US" altLang="en-US" sz="4000" dirty="0">
                <a:hlinkClick r:id="rId3"/>
              </a:rPr>
              <a:t>CPE</a:t>
            </a:r>
            <a:endParaRPr lang="en-US" altLang="en-US" sz="4000" dirty="0"/>
          </a:p>
          <a:p>
            <a:pPr marL="742950" indent="-742950">
              <a:buAutoNum type="arabicParenR"/>
              <a:defRPr/>
            </a:pPr>
            <a:r>
              <a:rPr lang="en-US" altLang="en-US" sz="4000" dirty="0"/>
              <a:t>General Education courses (</a:t>
            </a:r>
            <a:r>
              <a:rPr lang="en-US" altLang="en-US" sz="4000" dirty="0">
                <a:hlinkClick r:id="rId4"/>
              </a:rPr>
              <a:t>B5 and B6</a:t>
            </a:r>
            <a:r>
              <a:rPr lang="en-US" altLang="en-US" sz="4000" dirty="0"/>
              <a:t>)</a:t>
            </a:r>
          </a:p>
          <a:p>
            <a:pPr marL="742950" indent="-742950">
              <a:buAutoNum type="arabicParenR"/>
              <a:defRPr/>
            </a:pPr>
            <a:r>
              <a:rPr lang="en-US" altLang="en-US" sz="4000" dirty="0"/>
              <a:t>Technical Electives (Groups 1 and 2), </a:t>
            </a:r>
            <a:r>
              <a:rPr lang="en-US" altLang="en-US" sz="4000" dirty="0">
                <a:hlinkClick r:id="rId5"/>
              </a:rPr>
              <a:t>EE</a:t>
            </a:r>
            <a:r>
              <a:rPr lang="en-US" altLang="en-US" sz="4000" dirty="0"/>
              <a:t>, </a:t>
            </a:r>
            <a:r>
              <a:rPr lang="en-US" altLang="en-US" sz="4000" dirty="0">
                <a:hlinkClick r:id="rId6"/>
              </a:rPr>
              <a:t>CPE</a:t>
            </a:r>
            <a:endParaRPr lang="en-US" altLang="en-US" sz="4000" dirty="0"/>
          </a:p>
          <a:p>
            <a:pPr>
              <a:defRPr/>
            </a:pPr>
            <a:endParaRPr lang="en-US" altLang="en-US" sz="4000" dirty="0"/>
          </a:p>
        </p:txBody>
      </p:sp>
    </p:spTree>
    <p:extLst>
      <p:ext uri="{BB962C8B-B14F-4D97-AF65-F5344CB8AC3E}">
        <p14:creationId xmlns:p14="http://schemas.microsoft.com/office/powerpoint/2010/main" val="38219019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Box 4"/>
          <p:cNvSpPr txBox="1">
            <a:spLocks noGrp="1" noChangeArrowheads="1"/>
          </p:cNvSpPr>
          <p:nvPr>
            <p:ph type="title" idx="4294967295"/>
          </p:nvPr>
        </p:nvSpPr>
        <p:spPr bwMode="auto">
          <a:xfrm>
            <a:off x="1981200" y="512802"/>
            <a:ext cx="9067800" cy="553998"/>
          </a:xfrm>
          <a:prstGeom prst="rect">
            <a:avLst/>
          </a:prstGeom>
          <a:noFill/>
          <a:ln>
            <a:noFill/>
            <a:prstDash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/>
                <a:cs typeface="Arial" charset="0"/>
              </a:rPr>
              <a:t>ECE Program Standing vs PFW Standing</a:t>
            </a:r>
          </a:p>
        </p:txBody>
      </p:sp>
      <p:sp>
        <p:nvSpPr>
          <p:cNvPr id="25604" name="TextBox 1"/>
          <p:cNvSpPr txBox="1">
            <a:spLocks noChangeArrowheads="1"/>
          </p:cNvSpPr>
          <p:nvPr/>
        </p:nvSpPr>
        <p:spPr bwMode="auto">
          <a:xfrm>
            <a:off x="1219200" y="1066800"/>
            <a:ext cx="10287000" cy="5262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US" altLang="en-US" sz="4000" dirty="0"/>
              <a:t>Only relevant courses, i.e. in the bingo sheet, are used in this determination of your program standing, specifically:</a:t>
            </a:r>
          </a:p>
          <a:p>
            <a:pPr marL="742950" indent="-742950">
              <a:buAutoNum type="arabicParenR"/>
              <a:defRPr/>
            </a:pPr>
            <a:r>
              <a:rPr lang="en-US" altLang="en-US" sz="3600" dirty="0"/>
              <a:t>90 credits = Senior (before fall 2023)</a:t>
            </a:r>
          </a:p>
          <a:p>
            <a:pPr marL="742950" indent="-742950">
              <a:buAutoNum type="arabicParenR"/>
              <a:defRPr/>
            </a:pPr>
            <a:r>
              <a:rPr lang="en-US" altLang="en-US" sz="3600" dirty="0"/>
              <a:t>90 credits (including ECE 36200) = Senior (after fall 2023 students admitted)</a:t>
            </a:r>
          </a:p>
          <a:p>
            <a:pPr marL="742950" indent="-742950">
              <a:buAutoNum type="arabicParenR"/>
              <a:defRPr/>
            </a:pPr>
            <a:r>
              <a:rPr lang="en-US" altLang="en-US" sz="3600" dirty="0"/>
              <a:t>60 credits = Junior</a:t>
            </a:r>
          </a:p>
          <a:p>
            <a:pPr marL="742950" indent="-742950">
              <a:buAutoNum type="arabicParenR"/>
              <a:defRPr/>
            </a:pPr>
            <a:r>
              <a:rPr lang="en-US" altLang="en-US" sz="3600" dirty="0"/>
              <a:t>30 credits (including PHYS 15200) = Sophomore</a:t>
            </a:r>
          </a:p>
        </p:txBody>
      </p:sp>
    </p:spTree>
    <p:extLst>
      <p:ext uri="{BB962C8B-B14F-4D97-AF65-F5344CB8AC3E}">
        <p14:creationId xmlns:p14="http://schemas.microsoft.com/office/powerpoint/2010/main" val="32397432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title" idx="4294967295"/>
          </p:nvPr>
        </p:nvSpPr>
        <p:spPr>
          <a:xfrm>
            <a:off x="150813" y="180975"/>
            <a:ext cx="5945187" cy="36512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all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panose="020B0604020202020204" pitchFamily="34" charset="0"/>
                <a:ea typeface="ヒラギノ角ゴ Pro W3"/>
                <a:cs typeface="Arial Black" panose="020B0604020202020204" pitchFamily="34" charset="0"/>
              </a:rPr>
              <a:t>ECE CHAIR, senior ADMIN ASSISTANT, academic advisor</a:t>
            </a:r>
          </a:p>
        </p:txBody>
      </p:sp>
      <p:pic>
        <p:nvPicPr>
          <p:cNvPr id="1026" name="Picture 2" descr="Headshot of Guoping Wang">
            <a:extLst>
              <a:ext uri="{FF2B5EF4-FFF2-40B4-BE49-F238E27FC236}">
                <a16:creationId xmlns:a16="http://schemas.microsoft.com/office/drawing/2014/main" id="{77FFCA30-F5A6-4A8D-9DF8-AA10D4627D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280" y="1809750"/>
            <a:ext cx="3810000" cy="323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picture of Guoping Wang">
            <a:extLst>
              <a:ext uri="{FF2B5EF4-FFF2-40B4-BE49-F238E27FC236}">
                <a16:creationId xmlns:a16="http://schemas.microsoft.com/office/drawing/2014/main" id="{844E2B0E-2CE0-4DC0-9A01-3C026ED8BC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55" y="5178970"/>
            <a:ext cx="4257675" cy="1133475"/>
          </a:xfrm>
          <a:prstGeom prst="rect">
            <a:avLst/>
          </a:prstGeom>
        </p:spPr>
      </p:pic>
      <p:pic>
        <p:nvPicPr>
          <p:cNvPr id="2" name="Picture 2" descr="Kathy Pifko">
            <a:extLst>
              <a:ext uri="{FF2B5EF4-FFF2-40B4-BE49-F238E27FC236}">
                <a16:creationId xmlns:a16="http://schemas.microsoft.com/office/drawing/2014/main" id="{10FDA6B6-3E85-4DD8-B16C-7D891F12BA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1809750"/>
            <a:ext cx="3810000" cy="323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CEE95E1-2E00-44EC-BB6A-C0F8A9BBD001}"/>
              </a:ext>
            </a:extLst>
          </p:cNvPr>
          <p:cNvSpPr txBox="1"/>
          <p:nvPr/>
        </p:nvSpPr>
        <p:spPr>
          <a:xfrm>
            <a:off x="4619625" y="5178970"/>
            <a:ext cx="2952750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Kathy Pifko</a:t>
            </a:r>
          </a:p>
          <a:p>
            <a:r>
              <a:rPr lang="en-US" sz="1800" dirty="0">
                <a:solidFill>
                  <a:srgbClr val="BF5700"/>
                </a:solidFill>
              </a:rPr>
              <a:t>Administrative Assistant</a:t>
            </a:r>
          </a:p>
          <a:p>
            <a:r>
              <a:rPr lang="en-US" sz="1400" dirty="0"/>
              <a:t>260-481-6362  kpifko@pfw.edu</a:t>
            </a:r>
          </a:p>
          <a:p>
            <a:endParaRPr lang="en-US" sz="18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B1EA894-A034-4BF2-A5B8-B51AF65B441B}"/>
              </a:ext>
            </a:extLst>
          </p:cNvPr>
          <p:cNvSpPr txBox="1"/>
          <p:nvPr/>
        </p:nvSpPr>
        <p:spPr>
          <a:xfrm>
            <a:off x="8516710" y="5178969"/>
            <a:ext cx="2952750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Avi</a:t>
            </a:r>
            <a:r>
              <a:rPr lang="en-US" dirty="0"/>
              <a:t> Goltz</a:t>
            </a:r>
          </a:p>
          <a:p>
            <a:r>
              <a:rPr lang="en-US" sz="1800" dirty="0">
                <a:solidFill>
                  <a:srgbClr val="BF5700"/>
                </a:solidFill>
              </a:rPr>
              <a:t>Academic Advisor</a:t>
            </a:r>
          </a:p>
          <a:p>
            <a:r>
              <a:rPr lang="en-US" sz="1400" dirty="0"/>
              <a:t>260-481-6912    agoltz@pfw.edu</a:t>
            </a:r>
          </a:p>
          <a:p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4835448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Box 4"/>
          <p:cNvSpPr txBox="1">
            <a:spLocks noGrp="1" noChangeArrowheads="1"/>
          </p:cNvSpPr>
          <p:nvPr>
            <p:ph type="title" idx="4294967295"/>
          </p:nvPr>
        </p:nvSpPr>
        <p:spPr bwMode="auto">
          <a:xfrm>
            <a:off x="1952625" y="846177"/>
            <a:ext cx="9067800" cy="1015663"/>
          </a:xfrm>
          <a:prstGeom prst="rect">
            <a:avLst/>
          </a:prstGeom>
          <a:noFill/>
          <a:ln>
            <a:noFill/>
            <a:prstDash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/>
                <a:cs typeface="Arial" charset="0"/>
              </a:rPr>
              <a:t>Difference between ECE Program Standing vs PFW Standing</a:t>
            </a:r>
          </a:p>
        </p:txBody>
      </p:sp>
      <p:sp>
        <p:nvSpPr>
          <p:cNvPr id="25604" name="TextBox 1"/>
          <p:cNvSpPr txBox="1">
            <a:spLocks noChangeArrowheads="1"/>
          </p:cNvSpPr>
          <p:nvPr/>
        </p:nvSpPr>
        <p:spPr bwMode="auto">
          <a:xfrm>
            <a:off x="952500" y="2274838"/>
            <a:ext cx="1028700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571500" indent="-571500">
              <a:buFont typeface="Wingdings" panose="05000000000000000000" pitchFamily="2" charset="2"/>
              <a:buChar char="Ø"/>
              <a:defRPr/>
            </a:pPr>
            <a:r>
              <a:rPr lang="en-US" altLang="en-US" sz="3600" dirty="0"/>
              <a:t>Only ECE program standing in sophomore above are eligible </a:t>
            </a:r>
            <a:r>
              <a:rPr lang="en-US" altLang="en-US" sz="3600"/>
              <a:t>for Co-op</a:t>
            </a:r>
            <a:r>
              <a:rPr lang="en-US" altLang="en-US" sz="3600" dirty="0"/>
              <a:t>.</a:t>
            </a:r>
          </a:p>
          <a:p>
            <a:pPr marL="571500" indent="-571500">
              <a:buFont typeface="Wingdings" panose="05000000000000000000" pitchFamily="2" charset="2"/>
              <a:buChar char="Ø"/>
              <a:defRPr/>
            </a:pPr>
            <a:r>
              <a:rPr lang="en-US" altLang="en-US" sz="3600" dirty="0"/>
              <a:t>ECE 40500 – Senior Design I, students only in senior program standing are eligible to take it. </a:t>
            </a:r>
          </a:p>
        </p:txBody>
      </p:sp>
    </p:spTree>
    <p:extLst>
      <p:ext uri="{BB962C8B-B14F-4D97-AF65-F5344CB8AC3E}">
        <p14:creationId xmlns:p14="http://schemas.microsoft.com/office/powerpoint/2010/main" val="14889675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6743" y="428172"/>
            <a:ext cx="10972800" cy="1143000"/>
          </a:xfrm>
        </p:spPr>
        <p:txBody>
          <a:bodyPr>
            <a:normAutofit/>
          </a:bodyPr>
          <a:lstStyle/>
          <a:p>
            <a:r>
              <a:rPr lang="en-US" dirty="0"/>
              <a:t>ECE Co-Op &amp; Internship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8828" y="1466850"/>
            <a:ext cx="11586972" cy="5285922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Co-op, short for cooperative education, is a program that balances classroom theory with periods of practical, hands-on experience prior to graduation. Through the co-op program, students are able to alternate academic study with full-time employment, gaining practical experience in their field of study.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Academic Internship: Students will be working at least half-time and can still be a full-time student. However, we strongly advise students not to take many credit hours as a full-time student.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672198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6743" y="428172"/>
            <a:ext cx="109728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ECE Co-Op &amp; Internship Opportunity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8828" y="1466850"/>
            <a:ext cx="11586972" cy="5285922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Our co-op industrial partners: Regal </a:t>
            </a:r>
            <a:r>
              <a:rPr lang="en-US"/>
              <a:t>Nexnord, </a:t>
            </a:r>
            <a:r>
              <a:rPr lang="en-US" dirty="0"/>
              <a:t>Nidec, GM, </a:t>
            </a:r>
            <a:r>
              <a:rPr lang="en-US" dirty="0" err="1"/>
              <a:t>L&amp;W</a:t>
            </a:r>
            <a:r>
              <a:rPr lang="en-US" dirty="0"/>
              <a:t> Engineering, Raytheon, </a:t>
            </a:r>
            <a:r>
              <a:rPr lang="en-US" dirty="0" err="1"/>
              <a:t>L3Harris</a:t>
            </a:r>
            <a:r>
              <a:rPr lang="en-US" dirty="0"/>
              <a:t>, etc. and many others. Any industrials can participate in PFW ECE co-op program and internship program.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713211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09600" y="1038225"/>
            <a:ext cx="10972800" cy="544830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rmAutofit fontScale="90000"/>
          </a:bodyPr>
          <a:lstStyle/>
          <a:p>
            <a:pPr marL="274320" marR="0" lvl="0" indent="-274320" algn="l" defTabSz="335265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/>
              <a:buChar char="•"/>
              <a:tabLst>
                <a:tab pos="274320" algn="l"/>
              </a:tabLst>
              <a:defRPr/>
            </a:pPr>
            <a:r>
              <a:rPr kumimoji="0" lang="en-US" sz="3200" b="0" i="0" u="none" strike="noStrike" kern="1200" cap="none" spc="-5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Institute of Electrical and Electronic Engineers   </a:t>
            </a:r>
            <a:r>
              <a:rPr kumimoji="0" lang="en-US" sz="3200" b="0" i="0" u="none" strike="noStrike" kern="1200" cap="none" spc="-5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Arial"/>
                <a:ea typeface="+mn-ea"/>
                <a:cs typeface="+mn-cs"/>
                <a:hlinkClick r:id="rId2"/>
              </a:rPr>
              <a:t>www.ieee.org</a:t>
            </a:r>
            <a:endParaRPr kumimoji="0" lang="en-US" sz="3200" b="0" i="0" u="none" strike="noStrike" kern="1200" cap="none" spc="-5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74320" marR="0" lvl="0" indent="-274320" algn="l" defTabSz="335265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/>
              <a:buChar char="•"/>
              <a:tabLst>
                <a:tab pos="274320" algn="l"/>
              </a:tabLst>
              <a:defRPr/>
            </a:pPr>
            <a:r>
              <a:rPr kumimoji="0" lang="en-US" sz="3200" b="0" i="0" u="none" strike="noStrike" kern="1200" cap="none" spc="-5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The worlds largest technical professional society, with a worldwide membership of more than 400,000 electrical, electronics, computer engineers and computer scientists in approximately 160 countries. </a:t>
            </a:r>
          </a:p>
          <a:p>
            <a:pPr marL="274320" marR="0" lvl="0" indent="-274320" algn="l" defTabSz="335265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/>
              <a:buChar char="•"/>
              <a:tabLst>
                <a:tab pos="274320" algn="l"/>
              </a:tabLst>
              <a:defRPr/>
            </a:pPr>
            <a:r>
              <a:rPr kumimoji="0" lang="en-US" sz="3200" b="0" i="0" u="none" strike="noStrike" kern="1200" cap="none" spc="-5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IEEE mission: IEEE’s core purpose is to foster technological innovation and excellence for the benefit of humanity. </a:t>
            </a:r>
          </a:p>
          <a:p>
            <a:pPr marL="274320" marR="0" lvl="0" indent="-274320" algn="l" defTabSz="335265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/>
              <a:buChar char="•"/>
              <a:tabLst>
                <a:tab pos="274320" algn="l"/>
              </a:tabLst>
              <a:defRPr/>
            </a:pPr>
            <a:r>
              <a:rPr kumimoji="0" lang="en-US" sz="3200" b="0" i="0" u="none" strike="noStrike" kern="1200" cap="none" spc="-5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IEEE and its members inspire a global community through IEEE’s highly cited publications, conferences, technology standards, and professional and educational activities. </a:t>
            </a:r>
          </a:p>
          <a:p>
            <a:pPr marL="274320" marR="0" lvl="0" indent="-274320" algn="l" defTabSz="335265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/>
              <a:buChar char="•"/>
              <a:tabLst>
                <a:tab pos="274320" algn="l"/>
              </a:tabLst>
              <a:defRPr/>
            </a:pPr>
            <a:r>
              <a:rPr kumimoji="0" lang="en-US" sz="3200" b="0" i="0" u="none" strike="noStrike" kern="1200" cap="none" spc="-5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IEEE PFW Student Chapter  - </a:t>
            </a:r>
            <a:r>
              <a:rPr kumimoji="0" lang="en-US" sz="3200" b="0" i="0" u="none" strike="noStrike" kern="1200" cap="none" spc="-5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Arial"/>
                <a:ea typeface="+mn-ea"/>
                <a:cs typeface="+mn-cs"/>
                <a:hlinkClick r:id="rId3"/>
              </a:rPr>
              <a:t>http://www.etcs.pfw.edu/~ieee/</a:t>
            </a:r>
            <a:endParaRPr kumimoji="0" lang="en-US" sz="3200" b="0" i="0" u="none" strike="noStrike" kern="1200" cap="none" spc="-5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74320" marR="0" lvl="0" indent="-274320" algn="l" defTabSz="335265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/>
              <a:buChar char="•"/>
              <a:tabLst>
                <a:tab pos="274320" algn="l"/>
              </a:tabLst>
              <a:defRPr/>
            </a:pPr>
            <a:endParaRPr kumimoji="0" lang="en-US" sz="3600" b="0" i="0" u="none" strike="noStrike" kern="1200" cap="none" spc="-5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050" name="Picture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9988" y="66675"/>
            <a:ext cx="2188140" cy="1228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59588E1-4D17-42AD-B708-668E10A49B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3872" y="-4763"/>
            <a:ext cx="5562600" cy="590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591945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Activities</a:t>
            </a:r>
          </a:p>
        </p:txBody>
      </p:sp>
      <p:sp>
        <p:nvSpPr>
          <p:cNvPr id="2" name="Content Placeholder 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600" dirty="0"/>
              <a:t>Professional talk</a:t>
            </a:r>
          </a:p>
          <a:p>
            <a:r>
              <a:rPr lang="en-US" sz="3600" dirty="0"/>
              <a:t>Plant tour – BAE systems, Raytheon, </a:t>
            </a:r>
            <a:r>
              <a:rPr lang="en-US" sz="3600" dirty="0" err="1"/>
              <a:t>QSC</a:t>
            </a:r>
            <a:endParaRPr lang="en-US" sz="3600" dirty="0"/>
          </a:p>
          <a:p>
            <a:r>
              <a:rPr lang="en-US" sz="3600" dirty="0"/>
              <a:t>Career talk</a:t>
            </a:r>
          </a:p>
          <a:p>
            <a:endParaRPr lang="en-US" dirty="0"/>
          </a:p>
        </p:txBody>
      </p:sp>
      <p:pic>
        <p:nvPicPr>
          <p:cNvPr id="2050" name="Picture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399" y="66675"/>
            <a:ext cx="3273729" cy="1838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953520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AF9563-E50F-4FAD-9CAE-C4CACE642BB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Society of Women Engineers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02EED87-7D7F-4CDC-9E9C-E1EEBE680C2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Purdue University Fort Wayne</a:t>
            </a:r>
          </a:p>
          <a:p>
            <a:pPr marL="742950" indent="-742950" algn="l">
              <a:buAutoNum type="arabicPeriod"/>
            </a:pPr>
            <a:r>
              <a:rPr lang="en-US" dirty="0"/>
              <a:t>Opportunity Fair</a:t>
            </a:r>
          </a:p>
          <a:p>
            <a:pPr marL="742950" indent="-742950" algn="l">
              <a:buAutoNum type="arabicPeriod"/>
            </a:pPr>
            <a:r>
              <a:rPr lang="en-US" dirty="0"/>
              <a:t>Picnic</a:t>
            </a:r>
          </a:p>
          <a:p>
            <a:pPr algn="l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D9FA812-768D-4CE7-BBB2-8A98C9E164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0"/>
            <a:ext cx="5562600" cy="590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339339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020-01-20-waterfurnace_pfwtour_2020">
            <a:extLst>
              <a:ext uri="{FF2B5EF4-FFF2-40B4-BE49-F238E27FC236}">
                <a16:creationId xmlns:a16="http://schemas.microsoft.com/office/drawing/2014/main" id="{6C007998-2B79-4D5C-BF6E-70F993FBA11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6975" y="0"/>
            <a:ext cx="9796463" cy="685800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8D3FB430-795B-4544-9703-2EB69B5202BF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6095206" y="87197"/>
            <a:ext cx="6086923" cy="707886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ヒラギノ角ゴ Pro W3"/>
                <a:cs typeface="Arial"/>
                <a:sym typeface="Arial"/>
              </a:rPr>
              <a:t>Water Furnace Plant Tour</a:t>
            </a:r>
          </a:p>
        </p:txBody>
      </p:sp>
    </p:spTree>
    <p:extLst>
      <p:ext uri="{BB962C8B-B14F-4D97-AF65-F5344CB8AC3E}">
        <p14:creationId xmlns:p14="http://schemas.microsoft.com/office/powerpoint/2010/main" val="1340536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7000"/>
    </mc:Choice>
    <mc:Fallback xmlns="">
      <p:transition advClick="0" advTm="700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020-01-24-attero-tech-plant-tour">
            <a:extLst>
              <a:ext uri="{FF2B5EF4-FFF2-40B4-BE49-F238E27FC236}">
                <a16:creationId xmlns:a16="http://schemas.microsoft.com/office/drawing/2014/main" id="{4F57F69C-7D01-4359-A097-08690A7AA92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D41CEF9E-FAD9-420D-91FA-5827C5F3D398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8124963" y="78053"/>
            <a:ext cx="3804247" cy="707886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ヒラギノ角ゴ Pro W3"/>
                <a:cs typeface="Arial"/>
                <a:sym typeface="Arial"/>
              </a:rPr>
              <a:t>QSC Plant Tour</a:t>
            </a:r>
          </a:p>
        </p:txBody>
      </p:sp>
    </p:spTree>
    <p:extLst>
      <p:ext uri="{BB962C8B-B14F-4D97-AF65-F5344CB8AC3E}">
        <p14:creationId xmlns:p14="http://schemas.microsoft.com/office/powerpoint/2010/main" val="4137154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7000"/>
    </mc:Choice>
    <mc:Fallback xmlns="">
      <p:transition advClick="0" advTm="700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5A40AF4-CE6E-4741-928B-6FE1D06B68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7787670" y="165352"/>
            <a:ext cx="3477234" cy="707886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609585" marR="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ヒラギノ角ゴ Pro W3"/>
                <a:cs typeface="Arial"/>
                <a:sym typeface="Arial"/>
              </a:rPr>
              <a:t>SWE Picnic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3DAD426-276D-449C-B86C-4084F1D02E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50" y="0"/>
            <a:ext cx="51435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7BFBEAB-4BE3-455E-B110-0374DC5278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9979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29736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E0679E2F-BBA8-4C55-800E-9ECD4CD43F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6888163" y="103257"/>
            <a:ext cx="5290231" cy="707886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ヒラギノ角ゴ Pro W3"/>
                <a:cs typeface="Arial"/>
                <a:sym typeface="Arial"/>
              </a:rPr>
              <a:t>2021 Opportunity Fair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325115B-60B2-40E4-A8C7-C21771C23F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763" y="457200"/>
            <a:ext cx="4283075" cy="28575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D6B1586-9726-4F90-95AD-9449F26B6E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6900" y="457200"/>
            <a:ext cx="4165600" cy="28575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A6B947E-663F-4D4D-85A0-03602B079D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763" y="3543300"/>
            <a:ext cx="4283075" cy="28575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3C4D677-1580-498E-9C1C-49AE88421B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 isPhoto="1"/>
        </p:nvPicPr>
        <p:blipFill>
          <a:blip r:embed="rId5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8163" y="3543300"/>
            <a:ext cx="4283075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40754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50813" y="180975"/>
            <a:ext cx="5945187" cy="36512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all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panose="020B0604020202020204" pitchFamily="34" charset="0"/>
                <a:ea typeface="ヒラギノ角ゴ Pro W3"/>
                <a:cs typeface="Arial Black" panose="020B0604020202020204" pitchFamily="34" charset="0"/>
              </a:rPr>
              <a:t>ECE faculty</a:t>
            </a:r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F033FBC7-A3FD-4BFB-BE5C-D2268FC02B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1336" y="723901"/>
            <a:ext cx="1832103" cy="1557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8660CF24-D558-4440-BE84-EF26FFA51C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23" y="723900"/>
            <a:ext cx="1832103" cy="1557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>
            <a:extLst>
              <a:ext uri="{FF2B5EF4-FFF2-40B4-BE49-F238E27FC236}">
                <a16:creationId xmlns:a16="http://schemas.microsoft.com/office/drawing/2014/main" id="{88B962A4-7AC4-4CB6-95A8-7249A8783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8964" y="723901"/>
            <a:ext cx="1832103" cy="1557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AF279220-8001-47E5-9D27-9BDB4C137A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7922" y="723900"/>
            <a:ext cx="1832103" cy="1557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78A50B43-7BC5-4538-A96B-DB023D2123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7280" y="723900"/>
            <a:ext cx="1832103" cy="1557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>
            <a:extLst>
              <a:ext uri="{FF2B5EF4-FFF2-40B4-BE49-F238E27FC236}">
                <a16:creationId xmlns:a16="http://schemas.microsoft.com/office/drawing/2014/main" id="{3205CECD-5DBD-4E3A-9BEC-0A8FB5C4B3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4205" y="723900"/>
            <a:ext cx="1832103" cy="1557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>
            <a:extLst>
              <a:ext uri="{FF2B5EF4-FFF2-40B4-BE49-F238E27FC236}">
                <a16:creationId xmlns:a16="http://schemas.microsoft.com/office/drawing/2014/main" id="{55C098B3-ADF5-429F-85E8-C69893481A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23" y="3120461"/>
            <a:ext cx="1872772" cy="1591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>
            <a:extLst>
              <a:ext uri="{FF2B5EF4-FFF2-40B4-BE49-F238E27FC236}">
                <a16:creationId xmlns:a16="http://schemas.microsoft.com/office/drawing/2014/main" id="{336C4536-487C-412C-80D3-0981BF51EE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3275" y="3120460"/>
            <a:ext cx="1872771" cy="1591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>
            <a:extLst>
              <a:ext uri="{FF2B5EF4-FFF2-40B4-BE49-F238E27FC236}">
                <a16:creationId xmlns:a16="http://schemas.microsoft.com/office/drawing/2014/main" id="{F63886A1-8087-4E76-9731-2AE79E0ACA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6581" y="3114898"/>
            <a:ext cx="1872771" cy="1591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909D1A07-B61A-4398-8F0B-13E5D035F1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083" y="3095648"/>
            <a:ext cx="1872771" cy="1591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E6E0461-4704-48D1-8AED-262C3DE5A8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-2723" y="2458987"/>
            <a:ext cx="121890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Dr. Bin Chen       Dr. Chao Chen       Dr. D. Cochran     Dr. T. Cooklev        Dr. Perry Falk       Dr. Jim Isaacs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91237D2-15FE-4986-8455-0245743CFE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-27514" y="4984202"/>
            <a:ext cx="807753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Dr. Yanfei Liu  Dr. E. Thompson  Dr. C. Freitas      Dr. A. Wang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0C3581C-8C48-4895-A0AA-2F91E64DF1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8838270" y="2994779"/>
            <a:ext cx="256222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Mr. O’Shaughnessey</a:t>
            </a:r>
          </a:p>
          <a:p>
            <a:endParaRPr lang="en-US" sz="2000" dirty="0"/>
          </a:p>
          <a:p>
            <a:r>
              <a:rPr lang="en-US" sz="2000" dirty="0"/>
              <a:t>Mr. Reidenbach</a:t>
            </a:r>
          </a:p>
          <a:p>
            <a:endParaRPr lang="en-US" sz="2000" dirty="0"/>
          </a:p>
          <a:p>
            <a:r>
              <a:rPr lang="en-US" sz="2000" dirty="0"/>
              <a:t>Dr.  Ed Lyvers</a:t>
            </a:r>
          </a:p>
          <a:p>
            <a:endParaRPr lang="en-US" sz="2000" dirty="0"/>
          </a:p>
          <a:p>
            <a:r>
              <a:rPr lang="en-US" sz="2000" dirty="0"/>
              <a:t>Mr. Westrick</a:t>
            </a:r>
          </a:p>
          <a:p>
            <a:endParaRPr lang="en-US" sz="2000" dirty="0"/>
          </a:p>
          <a:p>
            <a:r>
              <a:rPr lang="en-US" sz="2000" dirty="0"/>
              <a:t>Mr. Keith Hood</a:t>
            </a:r>
          </a:p>
        </p:txBody>
      </p:sp>
    </p:spTree>
    <p:extLst>
      <p:ext uri="{BB962C8B-B14F-4D97-AF65-F5344CB8AC3E}">
        <p14:creationId xmlns:p14="http://schemas.microsoft.com/office/powerpoint/2010/main" val="108960555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7D4474D0-DF44-4498-9FF5-A3D6D252A9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6028718" y="103257"/>
            <a:ext cx="6001964" cy="707886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ヒラギノ角ゴ Pro W3"/>
                <a:cs typeface="Arial"/>
                <a:sym typeface="Arial"/>
              </a:rPr>
              <a:t>2021 Opportunity Fair Pic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280C292-0C78-481A-8B58-3C2ED85AE7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763" y="457200"/>
            <a:ext cx="4283075" cy="28575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9BB2E63-CB37-4910-B66A-CA17D61641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8163" y="457200"/>
            <a:ext cx="4283075" cy="28575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EEAAF8E-EF7C-4FC2-B877-C233672A08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763" y="3543300"/>
            <a:ext cx="4283075" cy="28575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815A8AB-407F-45B0-B804-7F01B8D202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 isPhoto="1"/>
        </p:nvPicPr>
        <p:blipFill>
          <a:blip r:embed="rId5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8163" y="3543300"/>
            <a:ext cx="4283075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02263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022-03-31-ieee-pic1">
            <a:extLst>
              <a:ext uri="{FF2B5EF4-FFF2-40B4-BE49-F238E27FC236}">
                <a16:creationId xmlns:a16="http://schemas.microsoft.com/office/drawing/2014/main" id="{E8A2F980-EC14-4A92-911D-4916CE19450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477401F0-5173-44D4-8FCE-3A63F8977917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6890523" y="96341"/>
            <a:ext cx="5144357" cy="707886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ヒラギノ角ゴ Pro W3"/>
                <a:cs typeface="Arial"/>
                <a:sym typeface="Arial"/>
              </a:rPr>
              <a:t>2022 ECE Guest Talk</a:t>
            </a:r>
          </a:p>
        </p:txBody>
      </p:sp>
    </p:spTree>
    <p:extLst>
      <p:ext uri="{BB962C8B-B14F-4D97-AF65-F5344CB8AC3E}">
        <p14:creationId xmlns:p14="http://schemas.microsoft.com/office/powerpoint/2010/main" val="214001324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022-03-31-ieee-pic2">
            <a:extLst>
              <a:ext uri="{FF2B5EF4-FFF2-40B4-BE49-F238E27FC236}">
                <a16:creationId xmlns:a16="http://schemas.microsoft.com/office/drawing/2014/main" id="{5674E669-E370-478E-B101-D8CB9F27880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5F42DA36-D445-43A5-8A49-0ECBA98989C9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985956" y="135670"/>
            <a:ext cx="5998758" cy="707886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ヒラギノ角ゴ Pro W3"/>
                <a:cs typeface="Arial"/>
                <a:sym typeface="Arial"/>
              </a:rPr>
              <a:t>2022 ECE Guest Talk Pic</a:t>
            </a:r>
          </a:p>
        </p:txBody>
      </p:sp>
    </p:spTree>
    <p:extLst>
      <p:ext uri="{BB962C8B-B14F-4D97-AF65-F5344CB8AC3E}">
        <p14:creationId xmlns:p14="http://schemas.microsoft.com/office/powerpoint/2010/main" val="56260718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F42DA36-D445-43A5-8A49-0ECBA98989C9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6890523" y="96341"/>
            <a:ext cx="5144357" cy="707886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ヒラギノ角ゴ Pro W3"/>
                <a:cs typeface="Arial"/>
                <a:sym typeface="Arial"/>
              </a:rPr>
              <a:t>2023 ECE Guest Talk</a:t>
            </a:r>
          </a:p>
        </p:txBody>
      </p:sp>
      <p:pic>
        <p:nvPicPr>
          <p:cNvPr id="5" name="Picture 4" descr="student listening to a guest speaker">
            <a:extLst>
              <a:ext uri="{FF2B5EF4-FFF2-40B4-BE49-F238E27FC236}">
                <a16:creationId xmlns:a16="http://schemas.microsoft.com/office/drawing/2014/main" id="{66FDBAFC-F6F5-44CE-A4F4-7CA862F4BCC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250" y="643292"/>
            <a:ext cx="8287330" cy="6214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78104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F42DA36-D445-43A5-8A49-0ECBA98989C9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4385448" y="0"/>
            <a:ext cx="6487673" cy="707886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ヒラギノ角ゴ Pro W3"/>
                <a:cs typeface="Arial"/>
                <a:sym typeface="Arial"/>
              </a:rPr>
              <a:t>2023 Research Symposium</a:t>
            </a:r>
          </a:p>
        </p:txBody>
      </p:sp>
      <p:pic>
        <p:nvPicPr>
          <p:cNvPr id="3" name="Picture 2" descr="one ECE student attending Research Symposium">
            <a:extLst>
              <a:ext uri="{FF2B5EF4-FFF2-40B4-BE49-F238E27FC236}">
                <a16:creationId xmlns:a16="http://schemas.microsoft.com/office/drawing/2014/main" id="{A7065EBF-3F26-444E-971D-9AA43E6495B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49" y="670203"/>
            <a:ext cx="9239775" cy="6159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23884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47650" y="-95250"/>
            <a:ext cx="6162675" cy="781050"/>
          </a:xfrm>
        </p:spPr>
        <p:txBody>
          <a:bodyPr>
            <a:normAutofit fontScale="90000"/>
          </a:bodyPr>
          <a:lstStyle/>
          <a:p>
            <a:r>
              <a:rPr lang="en-US" dirty="0"/>
              <a:t>Resources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09600" y="1221105"/>
            <a:ext cx="11430000" cy="3931920"/>
          </a:xfrm>
        </p:spPr>
        <p:txBody>
          <a:bodyPr>
            <a:normAutofit/>
          </a:bodyPr>
          <a:lstStyle/>
          <a:p>
            <a:r>
              <a:rPr lang="en-US" sz="4800" dirty="0" err="1"/>
              <a:t>ETCS</a:t>
            </a:r>
            <a:r>
              <a:rPr lang="en-US" sz="4800" dirty="0"/>
              <a:t> LEAD Program</a:t>
            </a:r>
          </a:p>
          <a:p>
            <a:r>
              <a:rPr lang="en-US" sz="4800" dirty="0" err="1"/>
              <a:t>ETCS</a:t>
            </a:r>
            <a:r>
              <a:rPr lang="en-US" sz="4800" dirty="0"/>
              <a:t> Help Center – Tutoring </a:t>
            </a:r>
          </a:p>
          <a:p>
            <a:r>
              <a:rPr lang="en-US" sz="4800" dirty="0"/>
              <a:t>University Tutor</a:t>
            </a:r>
          </a:p>
          <a:p>
            <a:r>
              <a:rPr lang="en-US" sz="4800" dirty="0"/>
              <a:t>pfw.edu/</a:t>
            </a:r>
            <a:r>
              <a:rPr lang="en-US" sz="4800" dirty="0" err="1"/>
              <a:t>ece</a:t>
            </a:r>
            <a:r>
              <a:rPr lang="en-US" sz="4800" dirty="0"/>
              <a:t>  </a:t>
            </a:r>
            <a:r>
              <a:rPr lang="en-US" dirty="0"/>
              <a:t>- most department-related questions.</a:t>
            </a:r>
          </a:p>
        </p:txBody>
      </p:sp>
    </p:spTree>
    <p:extLst>
      <p:ext uri="{BB962C8B-B14F-4D97-AF65-F5344CB8AC3E}">
        <p14:creationId xmlns:p14="http://schemas.microsoft.com/office/powerpoint/2010/main" val="38858437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14375"/>
            <a:ext cx="109728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Electrical and computer engineering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857375"/>
            <a:ext cx="11191875" cy="4572000"/>
          </a:xfrm>
        </p:spPr>
        <p:txBody>
          <a:bodyPr>
            <a:normAutofit fontScale="92500"/>
          </a:bodyPr>
          <a:lstStyle/>
          <a:p>
            <a:r>
              <a:rPr lang="en-US" dirty="0"/>
              <a:t>Electrical engineering is a little more focused on </a:t>
            </a:r>
            <a:r>
              <a:rPr lang="en-US" b="1" dirty="0">
                <a:solidFill>
                  <a:srgbClr val="00B050"/>
                </a:solidFill>
              </a:rPr>
              <a:t>control, signal processing, power electronics, electromagnetic.</a:t>
            </a:r>
          </a:p>
          <a:p>
            <a:pPr marL="0" indent="0">
              <a:buNone/>
            </a:pPr>
            <a:r>
              <a:rPr lang="en-US" dirty="0">
                <a:solidFill>
                  <a:srgbClr val="00B050"/>
                </a:solidFill>
              </a:rPr>
              <a:t>    </a:t>
            </a:r>
            <a:r>
              <a:rPr lang="en-US" dirty="0" err="1">
                <a:solidFill>
                  <a:schemeClr val="tx1"/>
                </a:solidFill>
              </a:rPr>
              <a:t>Youtube</a:t>
            </a:r>
            <a:r>
              <a:rPr lang="en-US" dirty="0">
                <a:solidFill>
                  <a:schemeClr val="tx1"/>
                </a:solidFill>
              </a:rPr>
              <a:t> video, </a:t>
            </a:r>
            <a:r>
              <a:rPr lang="en-US" dirty="0">
                <a:solidFill>
                  <a:schemeClr val="tx1"/>
                </a:solidFill>
                <a:hlinkClick r:id="rId2"/>
              </a:rPr>
              <a:t>what is electrical engineering?</a:t>
            </a:r>
            <a:endParaRPr lang="en-US" dirty="0">
              <a:solidFill>
                <a:srgbClr val="00B050"/>
              </a:solidFill>
            </a:endParaRPr>
          </a:p>
          <a:p>
            <a:pPr marL="0" indent="0">
              <a:buNone/>
            </a:pPr>
            <a:endParaRPr lang="en-US" b="1" dirty="0">
              <a:solidFill>
                <a:srgbClr val="00B050"/>
              </a:solidFill>
            </a:endParaRPr>
          </a:p>
          <a:p>
            <a:r>
              <a:rPr lang="en-US" dirty="0"/>
              <a:t>Computer Engineering is a little more focused on </a:t>
            </a:r>
            <a:r>
              <a:rPr lang="en-US" b="1" dirty="0">
                <a:solidFill>
                  <a:srgbClr val="00B050"/>
                </a:solidFill>
              </a:rPr>
              <a:t>computer software and hardware system. </a:t>
            </a:r>
          </a:p>
          <a:p>
            <a:pPr marL="0" indent="0">
              <a:buNone/>
            </a:pPr>
            <a:r>
              <a:rPr lang="en-US" b="1" dirty="0">
                <a:solidFill>
                  <a:srgbClr val="00B050"/>
                </a:solidFill>
              </a:rPr>
              <a:t>    </a:t>
            </a:r>
          </a:p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</a:rPr>
              <a:t>      </a:t>
            </a:r>
            <a:r>
              <a:rPr lang="en-US" dirty="0" err="1">
                <a:solidFill>
                  <a:schemeClr val="tx1"/>
                </a:solidFill>
              </a:rPr>
              <a:t>Youtube</a:t>
            </a:r>
            <a:r>
              <a:rPr lang="en-US" dirty="0">
                <a:solidFill>
                  <a:schemeClr val="tx1"/>
                </a:solidFill>
              </a:rPr>
              <a:t> video, </a:t>
            </a:r>
            <a:r>
              <a:rPr lang="en-US" dirty="0">
                <a:solidFill>
                  <a:schemeClr val="tx1"/>
                </a:solidFill>
                <a:hlinkClick r:id="rId3"/>
              </a:rPr>
              <a:t>what is computer engineering?</a:t>
            </a:r>
            <a:endParaRPr lang="en-US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</a:rPr>
              <a:t>      </a:t>
            </a:r>
            <a:r>
              <a:rPr lang="en-US" dirty="0" err="1">
                <a:solidFill>
                  <a:schemeClr val="tx1"/>
                </a:solidFill>
              </a:rPr>
              <a:t>Youtube</a:t>
            </a:r>
            <a:r>
              <a:rPr lang="en-US" dirty="0">
                <a:solidFill>
                  <a:schemeClr val="tx1"/>
                </a:solidFill>
              </a:rPr>
              <a:t> video: </a:t>
            </a:r>
            <a:r>
              <a:rPr lang="en-US" dirty="0">
                <a:solidFill>
                  <a:schemeClr val="tx1"/>
                </a:solidFill>
                <a:hlinkClick r:id="rId4"/>
              </a:rPr>
              <a:t>Inside Computer Engineering</a:t>
            </a:r>
            <a:endParaRPr lang="en-US" dirty="0">
              <a:solidFill>
                <a:schemeClr val="tx1"/>
              </a:solidFill>
            </a:endParaRP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Electrical and computer ENGINEERING</a:t>
            </a:r>
          </a:p>
        </p:txBody>
      </p:sp>
    </p:spTree>
    <p:extLst>
      <p:ext uri="{BB962C8B-B14F-4D97-AF65-F5344CB8AC3E}">
        <p14:creationId xmlns:p14="http://schemas.microsoft.com/office/powerpoint/2010/main" val="3826986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F0DC85-F576-416E-A812-EE1CB800AF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723900"/>
            <a:ext cx="11772899" cy="857250"/>
          </a:xfrm>
        </p:spPr>
        <p:txBody>
          <a:bodyPr>
            <a:normAutofit/>
          </a:bodyPr>
          <a:lstStyle/>
          <a:p>
            <a:r>
              <a:rPr lang="en-US" sz="4400" dirty="0">
                <a:solidFill>
                  <a:srgbClr val="00B050"/>
                </a:solidFill>
              </a:rPr>
              <a:t>Computer Engineering vs Computer Science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E753C41-4CF8-473A-A433-2D73ADFA2D5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B6AA95D5-3704-4BDE-BCDF-DBEFD63E68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8828" y="1466850"/>
            <a:ext cx="11586972" cy="5285922"/>
          </a:xfrm>
        </p:spPr>
        <p:txBody>
          <a:bodyPr>
            <a:normAutofit/>
          </a:bodyPr>
          <a:lstStyle/>
          <a:p>
            <a:r>
              <a:rPr lang="en-US" dirty="0"/>
              <a:t>Computer science focuses mostly on troubleshooting issues on a </a:t>
            </a:r>
            <a:r>
              <a:rPr lang="en-US" b="1" dirty="0"/>
              <a:t>software level</a:t>
            </a:r>
            <a:r>
              <a:rPr lang="en-US" dirty="0"/>
              <a:t>. Expect to learn different </a:t>
            </a:r>
            <a:r>
              <a:rPr lang="en-US" b="1" dirty="0"/>
              <a:t>programming languages, how to work with operating systems, and how to maintain databases</a:t>
            </a:r>
            <a:r>
              <a:rPr lang="en-US" dirty="0"/>
              <a:t>.</a:t>
            </a:r>
          </a:p>
          <a:p>
            <a:r>
              <a:rPr lang="en-US" dirty="0"/>
              <a:t>Computer engineering focuses on </a:t>
            </a:r>
            <a:r>
              <a:rPr lang="en-US" b="1" dirty="0"/>
              <a:t>solving problems and designing hardware and software interfaces. </a:t>
            </a:r>
            <a:r>
              <a:rPr lang="en-US" dirty="0"/>
              <a:t>Expect some similarities between the degrees and job titles, since computer engineers can </a:t>
            </a:r>
            <a:r>
              <a:rPr lang="en-US" b="1" dirty="0"/>
              <a:t>be responsible for the development and prototyping of software and hardware simultaneously.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dirty="0"/>
          </a:p>
          <a:p>
            <a:pPr>
              <a:buFont typeface="Wingdings" panose="05000000000000000000" pitchFamily="2" charset="2"/>
              <a:buChar char="Ø"/>
            </a:pP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492755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14375"/>
            <a:ext cx="10972800" cy="1143000"/>
          </a:xfrm>
        </p:spPr>
        <p:txBody>
          <a:bodyPr>
            <a:normAutofit fontScale="90000"/>
          </a:bodyPr>
          <a:lstStyle/>
          <a:p>
            <a:r>
              <a:rPr lang="en-US" sz="4400" dirty="0"/>
              <a:t>Computer engineering vs Computer Science (</a:t>
            </a:r>
            <a:r>
              <a:rPr lang="en-US" sz="4400" dirty="0" err="1"/>
              <a:t>Cont</a:t>
            </a:r>
            <a:r>
              <a:rPr lang="en-US" sz="4400" dirty="0"/>
              <a:t>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857375"/>
            <a:ext cx="11191875" cy="457200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Computer science: More focus on Software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Computer Engineering: More focus on hardware, combination of hardware and software.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err="1"/>
              <a:t>Youtube</a:t>
            </a:r>
            <a:r>
              <a:rPr lang="en-US" dirty="0"/>
              <a:t> video: </a:t>
            </a:r>
            <a:r>
              <a:rPr lang="en-US" dirty="0">
                <a:hlinkClick r:id="rId2"/>
              </a:rPr>
              <a:t>Computer Engineering vs Computer Science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Electrical and computer ENGINEERING</a:t>
            </a:r>
          </a:p>
        </p:txBody>
      </p:sp>
    </p:spTree>
    <p:extLst>
      <p:ext uri="{BB962C8B-B14F-4D97-AF65-F5344CB8AC3E}">
        <p14:creationId xmlns:p14="http://schemas.microsoft.com/office/powerpoint/2010/main" val="4273098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F0DC85-F576-416E-A812-EE1CB800AF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" y="723900"/>
            <a:ext cx="10972800" cy="857250"/>
          </a:xfrm>
        </p:spPr>
        <p:txBody>
          <a:bodyPr>
            <a:normAutofit fontScale="90000"/>
          </a:bodyPr>
          <a:lstStyle/>
          <a:p>
            <a:r>
              <a:rPr lang="en-US" dirty="0"/>
              <a:t>Engineering and Technology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E753C41-4CF8-473A-A433-2D73ADFA2D5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pic>
        <p:nvPicPr>
          <p:cNvPr id="7" name="Picture 6" descr="A diagram of engineering and technology&#10;">
            <a:extLst>
              <a:ext uri="{FF2B5EF4-FFF2-40B4-BE49-F238E27FC236}">
                <a16:creationId xmlns:a16="http://schemas.microsoft.com/office/drawing/2014/main" id="{405E205B-C096-433F-948A-144301C10D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9032" y="1828799"/>
            <a:ext cx="10053935" cy="3971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8284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F0DC85-F576-416E-A812-EE1CB800AF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Careers for Electrical Engineers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006106-97C0-4E9E-A9A5-EE56B4AF7C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Develop wind, solar, and traditional energy systems to </a:t>
            </a:r>
            <a:r>
              <a:rPr lang="en-US" b="1" dirty="0"/>
              <a:t>help provide everyone in the world with electricity</a:t>
            </a:r>
          </a:p>
          <a:p>
            <a:r>
              <a:rPr lang="en-US" dirty="0"/>
              <a:t>Design controls and communications systems to </a:t>
            </a:r>
            <a:r>
              <a:rPr lang="en-US" b="1" dirty="0"/>
              <a:t>help doctors perform surgery with smarter robots</a:t>
            </a:r>
          </a:p>
          <a:p>
            <a:r>
              <a:rPr lang="en-US" dirty="0"/>
              <a:t>Enhance image processing and make better instruments to </a:t>
            </a:r>
            <a:r>
              <a:rPr lang="en-US" b="1" dirty="0"/>
              <a:t>help diagnose and treat diseases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E753C41-4CF8-473A-A433-2D73ADFA2D5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81064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F0DC85-F576-416E-A812-EE1CB800AF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609600"/>
            <a:ext cx="109728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Careers for Electrical Engineers (</a:t>
            </a:r>
            <a:r>
              <a:rPr lang="en-US" dirty="0" err="1"/>
              <a:t>cont</a:t>
            </a:r>
            <a:r>
              <a:rPr lang="en-US" dirty="0"/>
              <a:t>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006106-97C0-4E9E-A9A5-EE56B4AF7C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752600"/>
            <a:ext cx="11239500" cy="4419600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Design computer circuits to </a:t>
            </a:r>
            <a:r>
              <a:rPr lang="en-US" b="1" dirty="0"/>
              <a:t>help speed up networks and processors that run your smartphone and other electronics</a:t>
            </a:r>
          </a:p>
          <a:p>
            <a:r>
              <a:rPr lang="en-US" dirty="0"/>
              <a:t>Improve batteries that </a:t>
            </a:r>
            <a:r>
              <a:rPr lang="en-US" b="1" dirty="0"/>
              <a:t>help power equipment for soldiers and run electric-powered cars</a:t>
            </a:r>
          </a:p>
          <a:p>
            <a:r>
              <a:rPr lang="en-US" b="1" dirty="0"/>
              <a:t>Develop manufacturing, construction and installation standards</a:t>
            </a:r>
          </a:p>
          <a:p>
            <a:r>
              <a:rPr lang="en-US" b="1" dirty="0"/>
              <a:t>Direct the manufacturing, installation and testing of electrical equipment</a:t>
            </a:r>
          </a:p>
          <a:p>
            <a:pPr marL="0" indent="0">
              <a:buNone/>
            </a:pPr>
            <a:r>
              <a:rPr lang="en-US" b="1" dirty="0"/>
              <a:t>   </a:t>
            </a:r>
            <a:r>
              <a:rPr lang="en-US" dirty="0" err="1"/>
              <a:t>Youtube</a:t>
            </a:r>
            <a:r>
              <a:rPr lang="en-US" dirty="0"/>
              <a:t> video: </a:t>
            </a:r>
            <a:r>
              <a:rPr lang="en-US" dirty="0">
                <a:hlinkClick r:id="rId2"/>
              </a:rPr>
              <a:t>What can you really do as an Electrical Engineer?</a:t>
            </a:r>
            <a:endParaRPr lang="en-US" b="1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E753C41-4CF8-473A-A433-2D73ADFA2D5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196761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GUID" val="6bfc4d88-269a-4df1-a1fd-070016b126fa"/>
</p:tagLst>
</file>

<file path=ppt/theme/theme1.xml><?xml version="1.0" encoding="utf-8"?>
<a:theme xmlns:a="http://schemas.openxmlformats.org/drawingml/2006/main" name="16-9 Cover">
  <a:themeElements>
    <a:clrScheme name="Purdue Fort Wayne">
      <a:dk1>
        <a:srgbClr val="000000"/>
      </a:dk1>
      <a:lt1>
        <a:srgbClr val="FFFFFF"/>
      </a:lt1>
      <a:dk2>
        <a:srgbClr val="4D4038"/>
      </a:dk2>
      <a:lt2>
        <a:srgbClr val="BAA892"/>
      </a:lt2>
      <a:accent1>
        <a:srgbClr val="C28E0E"/>
      </a:accent1>
      <a:accent2>
        <a:srgbClr val="FF9B1A"/>
      </a:accent2>
      <a:accent3>
        <a:srgbClr val="B36012"/>
      </a:accent3>
      <a:accent4>
        <a:srgbClr val="FFD100"/>
      </a:accent4>
      <a:accent5>
        <a:srgbClr val="28A592"/>
      </a:accent5>
      <a:accent6>
        <a:srgbClr val="E9E35B"/>
      </a:accent6>
      <a:hlink>
        <a:srgbClr val="4D4038"/>
      </a:hlink>
      <a:folHlink>
        <a:srgbClr val="5B687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6-9 Basic Black and Gold">
  <a:themeElements>
    <a:clrScheme name="Purdue Fort Wayne">
      <a:dk1>
        <a:srgbClr val="000000"/>
      </a:dk1>
      <a:lt1>
        <a:srgbClr val="FFFFFF"/>
      </a:lt1>
      <a:dk2>
        <a:srgbClr val="4D4038"/>
      </a:dk2>
      <a:lt2>
        <a:srgbClr val="BAA892"/>
      </a:lt2>
      <a:accent1>
        <a:srgbClr val="C28E0E"/>
      </a:accent1>
      <a:accent2>
        <a:srgbClr val="FF9B1A"/>
      </a:accent2>
      <a:accent3>
        <a:srgbClr val="B36012"/>
      </a:accent3>
      <a:accent4>
        <a:srgbClr val="FFD100"/>
      </a:accent4>
      <a:accent5>
        <a:srgbClr val="28A592"/>
      </a:accent5>
      <a:accent6>
        <a:srgbClr val="E9E35B"/>
      </a:accent6>
      <a:hlink>
        <a:srgbClr val="4D4038"/>
      </a:hlink>
      <a:folHlink>
        <a:srgbClr val="5B687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16-9 Basic Dark background">
  <a:themeElements>
    <a:clrScheme name="Purdue Fort Wayne">
      <a:dk1>
        <a:srgbClr val="000000"/>
      </a:dk1>
      <a:lt1>
        <a:srgbClr val="FFFFFF"/>
      </a:lt1>
      <a:dk2>
        <a:srgbClr val="4D4038"/>
      </a:dk2>
      <a:lt2>
        <a:srgbClr val="BAA892"/>
      </a:lt2>
      <a:accent1>
        <a:srgbClr val="C28E0E"/>
      </a:accent1>
      <a:accent2>
        <a:srgbClr val="FF9B1A"/>
      </a:accent2>
      <a:accent3>
        <a:srgbClr val="B36012"/>
      </a:accent3>
      <a:accent4>
        <a:srgbClr val="FFD100"/>
      </a:accent4>
      <a:accent5>
        <a:srgbClr val="28A592"/>
      </a:accent5>
      <a:accent6>
        <a:srgbClr val="E9E35B"/>
      </a:accent6>
      <a:hlink>
        <a:srgbClr val="4D4038"/>
      </a:hlink>
      <a:folHlink>
        <a:srgbClr val="5B687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16-9 Thirds Pictures">
  <a:themeElements>
    <a:clrScheme name="Purdue Fort Wayne">
      <a:dk1>
        <a:srgbClr val="000000"/>
      </a:dk1>
      <a:lt1>
        <a:srgbClr val="FFFFFF"/>
      </a:lt1>
      <a:dk2>
        <a:srgbClr val="4D4038"/>
      </a:dk2>
      <a:lt2>
        <a:srgbClr val="BAA892"/>
      </a:lt2>
      <a:accent1>
        <a:srgbClr val="C28E0E"/>
      </a:accent1>
      <a:accent2>
        <a:srgbClr val="FF9B1A"/>
      </a:accent2>
      <a:accent3>
        <a:srgbClr val="B36012"/>
      </a:accent3>
      <a:accent4>
        <a:srgbClr val="FFD100"/>
      </a:accent4>
      <a:accent5>
        <a:srgbClr val="28A592"/>
      </a:accent5>
      <a:accent6>
        <a:srgbClr val="E9E35B"/>
      </a:accent6>
      <a:hlink>
        <a:srgbClr val="4D4038"/>
      </a:hlink>
      <a:folHlink>
        <a:srgbClr val="5B687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6662</TotalTime>
  <Words>1351</Words>
  <Application>Microsoft Office PowerPoint</Application>
  <PresentationFormat>Widescreen</PresentationFormat>
  <Paragraphs>190</Paragraphs>
  <Slides>35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35</vt:i4>
      </vt:variant>
    </vt:vector>
  </HeadingPairs>
  <TitlesOfParts>
    <vt:vector size="43" baseType="lpstr">
      <vt:lpstr>Arial</vt:lpstr>
      <vt:lpstr>Arial Black</vt:lpstr>
      <vt:lpstr>Calibri</vt:lpstr>
      <vt:lpstr>Wingdings</vt:lpstr>
      <vt:lpstr>16-9 Cover</vt:lpstr>
      <vt:lpstr>16-9 Basic Black and Gold</vt:lpstr>
      <vt:lpstr>16-9 Basic Dark background</vt:lpstr>
      <vt:lpstr>16-9 Thirds Pictures</vt:lpstr>
      <vt:lpstr>Electrical engineering  computer engineering  PURDUE FORT WAYNE</vt:lpstr>
      <vt:lpstr>ECE CHAIR, senior ADMIN ASSISTANT, academic advisor</vt:lpstr>
      <vt:lpstr>ECE faculty</vt:lpstr>
      <vt:lpstr>Electrical and computer engineering</vt:lpstr>
      <vt:lpstr>Computer Engineering vs Computer Science</vt:lpstr>
      <vt:lpstr>Computer engineering vs Computer Science (Cont)</vt:lpstr>
      <vt:lpstr>Engineering and Technology</vt:lpstr>
      <vt:lpstr>Careers for Electrical Engineers</vt:lpstr>
      <vt:lpstr>Careers for Electrical Engineers (cont)</vt:lpstr>
      <vt:lpstr>Title: Electrical Engineering</vt:lpstr>
      <vt:lpstr>Careers for Computer Engineers</vt:lpstr>
      <vt:lpstr>Title: Computer Engineering</vt:lpstr>
      <vt:lpstr>Electrical and computer engineering at PFW</vt:lpstr>
      <vt:lpstr>ECE Curriculum Structure</vt:lpstr>
      <vt:lpstr>ECE Labs</vt:lpstr>
      <vt:lpstr>pfw.edu/ece</vt:lpstr>
      <vt:lpstr>What we can offer</vt:lpstr>
      <vt:lpstr>Electrical/Computer Engineering Curriculum</vt:lpstr>
      <vt:lpstr>ECE Program Standing vs PFW Standing</vt:lpstr>
      <vt:lpstr>Difference between ECE Program Standing vs PFW Standing</vt:lpstr>
      <vt:lpstr>ECE Co-Op &amp; Internship </vt:lpstr>
      <vt:lpstr>ECE Co-Op &amp; Internship Opportunity </vt:lpstr>
      <vt:lpstr>Institute of Electrical and Electronic Engineers   www.ieee.org The worlds largest technical professional society, with a worldwide membership of more than 400,000 electrical, electronics, computer engineers and computer scientists in approximately 160 countries.  IEEE mission: IEEE’s core purpose is to foster technological innovation and excellence for the benefit of humanity.  IEEE and its members inspire a global community through IEEE’s highly cited publications, conferences, technology standards, and professional and educational activities.  IEEE PFW Student Chapter  - http://www.etcs.pfw.edu/~ieee/ </vt:lpstr>
      <vt:lpstr>Activities</vt:lpstr>
      <vt:lpstr>Society of Women Engineers</vt:lpstr>
      <vt:lpstr>Water Furnace Plant Tour</vt:lpstr>
      <vt:lpstr>QSC Plant Tour</vt:lpstr>
      <vt:lpstr>SWE Picnic</vt:lpstr>
      <vt:lpstr>2021 Opportunity Fair</vt:lpstr>
      <vt:lpstr>2021 Opportunity Fair Pic</vt:lpstr>
      <vt:lpstr>2022 ECE Guest Talk</vt:lpstr>
      <vt:lpstr>2022 ECE Guest Talk Pic</vt:lpstr>
      <vt:lpstr>2023 ECE Guest Talk</vt:lpstr>
      <vt:lpstr>2023 Research Symposium</vt:lpstr>
      <vt:lpstr>Resources</vt:lpstr>
    </vt:vector>
  </TitlesOfParts>
  <Manager/>
  <Company>Purdue University Fort Wayne</Company>
  <LinksUpToDate>false</LinksUpToDate>
  <SharedDoc>false</SharedDoc>
  <HyperlinkBase>pfw.edu</HyperlinkBase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Template</dc:title>
  <dc:subject/>
  <dc:creator>Jamee Urrea</dc:creator>
  <cp:keywords/>
  <dc:description/>
  <cp:lastModifiedBy>Guoping Wang</cp:lastModifiedBy>
  <cp:revision>604</cp:revision>
  <cp:lastPrinted>2011-01-24T02:49:42Z</cp:lastPrinted>
  <dcterms:created xsi:type="dcterms:W3CDTF">2011-06-30T15:04:08Z</dcterms:created>
  <dcterms:modified xsi:type="dcterms:W3CDTF">2026-01-10T18:51:19Z</dcterms:modified>
  <cp:category/>
</cp:coreProperties>
</file>