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84" r:id="rId2"/>
  </p:sldMasterIdLst>
  <p:notesMasterIdLst>
    <p:notesMasterId r:id="rId22"/>
  </p:notesMasterIdLst>
  <p:sldIdLst>
    <p:sldId id="256" r:id="rId3"/>
    <p:sldId id="494" r:id="rId4"/>
    <p:sldId id="581" r:id="rId5"/>
    <p:sldId id="592" r:id="rId6"/>
    <p:sldId id="593" r:id="rId7"/>
    <p:sldId id="595" r:id="rId8"/>
    <p:sldId id="596" r:id="rId9"/>
    <p:sldId id="257" r:id="rId10"/>
    <p:sldId id="598" r:id="rId11"/>
    <p:sldId id="258" r:id="rId12"/>
    <p:sldId id="599" r:id="rId13"/>
    <p:sldId id="583" r:id="rId14"/>
    <p:sldId id="600" r:id="rId15"/>
    <p:sldId id="601" r:id="rId16"/>
    <p:sldId id="603" r:id="rId17"/>
    <p:sldId id="602" r:id="rId18"/>
    <p:sldId id="584" r:id="rId19"/>
    <p:sldId id="585" r:id="rId20"/>
    <p:sldId id="272" r:id="rId21"/>
  </p:sldIdLst>
  <p:sldSz cx="9144000" cy="5143500" type="screen16x9"/>
  <p:notesSz cx="6858000" cy="9144000"/>
  <p:embeddedFontLst>
    <p:embeddedFont>
      <p:font typeface="Arial Narrow" panose="020B0606020202030204" pitchFamily="34" charset="0"/>
      <p:regular r:id="rId23"/>
      <p:bold r:id="rId24"/>
      <p:italic r:id="rId25"/>
      <p:boldItalic r:id="rId26"/>
    </p:embeddedFont>
    <p:embeddedFont>
      <p:font typeface="Gill Sans" panose="020B0604020202020204" charset="0"/>
      <p:regular r:id="rId27"/>
      <p:bold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660"/>
  </p:normalViewPr>
  <p:slideViewPr>
    <p:cSldViewPr snapToGrid="0">
      <p:cViewPr varScale="1">
        <p:scale>
          <a:sx n="142" d="100"/>
          <a:sy n="142" d="100"/>
        </p:scale>
        <p:origin x="744" y="12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4.fntdata"/><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3.fntdata"/><Relationship Id="rId33"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2.fntdata"/><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viewProps" Target="viewProps.xml"/><Relationship Id="rId8" Type="http://schemas.openxmlformats.org/officeDocument/2006/relationships/slide" Target="slides/slide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oping Wang" userId="e3d4aeff-c7e9-4b8d-a42f-837eec9872f9" providerId="ADAL" clId="{98262F87-A455-4C32-9209-6F896F5CD9A1}"/>
    <pc:docChg chg="undo custSel addSld delSld modSld sldOrd">
      <pc:chgData name="Guoping Wang" userId="e3d4aeff-c7e9-4b8d-a42f-837eec9872f9" providerId="ADAL" clId="{98262F87-A455-4C32-9209-6F896F5CD9A1}" dt="2024-06-03T15:38:17.549" v="3190" actId="20577"/>
      <pc:docMkLst>
        <pc:docMk/>
      </pc:docMkLst>
      <pc:sldChg chg="modSp mod">
        <pc:chgData name="Guoping Wang" userId="e3d4aeff-c7e9-4b8d-a42f-837eec9872f9" providerId="ADAL" clId="{98262F87-A455-4C32-9209-6F896F5CD9A1}" dt="2024-06-03T14:24:50.235" v="47" actId="20577"/>
        <pc:sldMkLst>
          <pc:docMk/>
          <pc:sldMk cId="0" sldId="256"/>
        </pc:sldMkLst>
        <pc:spChg chg="mod">
          <ac:chgData name="Guoping Wang" userId="e3d4aeff-c7e9-4b8d-a42f-837eec9872f9" providerId="ADAL" clId="{98262F87-A455-4C32-9209-6F896F5CD9A1}" dt="2024-06-03T14:24:50.235" v="47" actId="20577"/>
          <ac:spMkLst>
            <pc:docMk/>
            <pc:sldMk cId="0" sldId="256"/>
            <ac:spMk id="101" creationId="{00000000-0000-0000-0000-000000000000}"/>
          </ac:spMkLst>
        </pc:spChg>
      </pc:sldChg>
      <pc:sldChg chg="addSp delSp modSp mod">
        <pc:chgData name="Guoping Wang" userId="e3d4aeff-c7e9-4b8d-a42f-837eec9872f9" providerId="ADAL" clId="{98262F87-A455-4C32-9209-6F896F5CD9A1}" dt="2024-06-03T14:53:09.290" v="1190" actId="1076"/>
        <pc:sldMkLst>
          <pc:docMk/>
          <pc:sldMk cId="0" sldId="257"/>
        </pc:sldMkLst>
        <pc:spChg chg="mod">
          <ac:chgData name="Guoping Wang" userId="e3d4aeff-c7e9-4b8d-a42f-837eec9872f9" providerId="ADAL" clId="{98262F87-A455-4C32-9209-6F896F5CD9A1}" dt="2024-06-03T14:52:57.494" v="1186" actId="6549"/>
          <ac:spMkLst>
            <pc:docMk/>
            <pc:sldMk cId="0" sldId="257"/>
            <ac:spMk id="114" creationId="{00000000-0000-0000-0000-000000000000}"/>
          </ac:spMkLst>
        </pc:spChg>
        <pc:picChg chg="add mod">
          <ac:chgData name="Guoping Wang" userId="e3d4aeff-c7e9-4b8d-a42f-837eec9872f9" providerId="ADAL" clId="{98262F87-A455-4C32-9209-6F896F5CD9A1}" dt="2024-06-03T14:53:09.290" v="1190" actId="1076"/>
          <ac:picMkLst>
            <pc:docMk/>
            <pc:sldMk cId="0" sldId="257"/>
            <ac:picMk id="6" creationId="{AE151379-8F2E-4886-842B-5CA58B47D6D8}"/>
          </ac:picMkLst>
        </pc:picChg>
        <pc:picChg chg="del">
          <ac:chgData name="Guoping Wang" userId="e3d4aeff-c7e9-4b8d-a42f-837eec9872f9" providerId="ADAL" clId="{98262F87-A455-4C32-9209-6F896F5CD9A1}" dt="2024-06-03T14:49:07.432" v="905" actId="478"/>
          <ac:picMkLst>
            <pc:docMk/>
            <pc:sldMk cId="0" sldId="257"/>
            <ac:picMk id="116" creationId="{00000000-0000-0000-0000-000000000000}"/>
          </ac:picMkLst>
        </pc:picChg>
      </pc:sldChg>
      <pc:sldChg chg="modSp mod">
        <pc:chgData name="Guoping Wang" userId="e3d4aeff-c7e9-4b8d-a42f-837eec9872f9" providerId="ADAL" clId="{98262F87-A455-4C32-9209-6F896F5CD9A1}" dt="2024-06-03T15:06:36.660" v="1727" actId="20577"/>
        <pc:sldMkLst>
          <pc:docMk/>
          <pc:sldMk cId="0" sldId="258"/>
        </pc:sldMkLst>
        <pc:spChg chg="mod">
          <ac:chgData name="Guoping Wang" userId="e3d4aeff-c7e9-4b8d-a42f-837eec9872f9" providerId="ADAL" clId="{98262F87-A455-4C32-9209-6F896F5CD9A1}" dt="2024-06-03T15:04:24.157" v="1487" actId="20577"/>
          <ac:spMkLst>
            <pc:docMk/>
            <pc:sldMk cId="0" sldId="258"/>
            <ac:spMk id="122" creationId="{00000000-0000-0000-0000-000000000000}"/>
          </ac:spMkLst>
        </pc:spChg>
        <pc:spChg chg="mod">
          <ac:chgData name="Guoping Wang" userId="e3d4aeff-c7e9-4b8d-a42f-837eec9872f9" providerId="ADAL" clId="{98262F87-A455-4C32-9209-6F896F5CD9A1}" dt="2024-06-03T15:06:36.660" v="1727" actId="20577"/>
          <ac:spMkLst>
            <pc:docMk/>
            <pc:sldMk cId="0" sldId="258"/>
            <ac:spMk id="123" creationId="{00000000-0000-0000-0000-000000000000}"/>
          </ac:spMkLst>
        </pc:spChg>
      </pc:sldChg>
      <pc:sldChg chg="del">
        <pc:chgData name="Guoping Wang" userId="e3d4aeff-c7e9-4b8d-a42f-837eec9872f9" providerId="ADAL" clId="{98262F87-A455-4C32-9209-6F896F5CD9A1}" dt="2024-06-03T15:37:12.431" v="3185" actId="47"/>
        <pc:sldMkLst>
          <pc:docMk/>
          <pc:sldMk cId="0" sldId="260"/>
        </pc:sldMkLst>
      </pc:sldChg>
      <pc:sldChg chg="del">
        <pc:chgData name="Guoping Wang" userId="e3d4aeff-c7e9-4b8d-a42f-837eec9872f9" providerId="ADAL" clId="{98262F87-A455-4C32-9209-6F896F5CD9A1}" dt="2024-06-03T15:37:12.431" v="3185" actId="47"/>
        <pc:sldMkLst>
          <pc:docMk/>
          <pc:sldMk cId="0" sldId="264"/>
        </pc:sldMkLst>
      </pc:sldChg>
      <pc:sldChg chg="del">
        <pc:chgData name="Guoping Wang" userId="e3d4aeff-c7e9-4b8d-a42f-837eec9872f9" providerId="ADAL" clId="{98262F87-A455-4C32-9209-6F896F5CD9A1}" dt="2024-06-03T15:37:12.431" v="3185" actId="47"/>
        <pc:sldMkLst>
          <pc:docMk/>
          <pc:sldMk cId="0" sldId="265"/>
        </pc:sldMkLst>
      </pc:sldChg>
      <pc:sldChg chg="del">
        <pc:chgData name="Guoping Wang" userId="e3d4aeff-c7e9-4b8d-a42f-837eec9872f9" providerId="ADAL" clId="{98262F87-A455-4C32-9209-6F896F5CD9A1}" dt="2024-06-03T15:37:12.431" v="3185" actId="47"/>
        <pc:sldMkLst>
          <pc:docMk/>
          <pc:sldMk cId="0" sldId="266"/>
        </pc:sldMkLst>
      </pc:sldChg>
      <pc:sldChg chg="del">
        <pc:chgData name="Guoping Wang" userId="e3d4aeff-c7e9-4b8d-a42f-837eec9872f9" providerId="ADAL" clId="{98262F87-A455-4C32-9209-6F896F5CD9A1}" dt="2024-06-03T15:37:12.431" v="3185" actId="47"/>
        <pc:sldMkLst>
          <pc:docMk/>
          <pc:sldMk cId="0" sldId="267"/>
        </pc:sldMkLst>
      </pc:sldChg>
      <pc:sldChg chg="del">
        <pc:chgData name="Guoping Wang" userId="e3d4aeff-c7e9-4b8d-a42f-837eec9872f9" providerId="ADAL" clId="{98262F87-A455-4C32-9209-6F896F5CD9A1}" dt="2024-06-03T15:37:12.431" v="3185" actId="47"/>
        <pc:sldMkLst>
          <pc:docMk/>
          <pc:sldMk cId="0" sldId="268"/>
        </pc:sldMkLst>
      </pc:sldChg>
      <pc:sldChg chg="del">
        <pc:chgData name="Guoping Wang" userId="e3d4aeff-c7e9-4b8d-a42f-837eec9872f9" providerId="ADAL" clId="{98262F87-A455-4C32-9209-6F896F5CD9A1}" dt="2024-06-03T15:37:12.431" v="3185" actId="47"/>
        <pc:sldMkLst>
          <pc:docMk/>
          <pc:sldMk cId="0" sldId="269"/>
        </pc:sldMkLst>
      </pc:sldChg>
      <pc:sldChg chg="del">
        <pc:chgData name="Guoping Wang" userId="e3d4aeff-c7e9-4b8d-a42f-837eec9872f9" providerId="ADAL" clId="{98262F87-A455-4C32-9209-6F896F5CD9A1}" dt="2024-06-03T15:37:12.431" v="3185" actId="47"/>
        <pc:sldMkLst>
          <pc:docMk/>
          <pc:sldMk cId="2591767524" sldId="277"/>
        </pc:sldMkLst>
      </pc:sldChg>
      <pc:sldChg chg="modSp mod">
        <pc:chgData name="Guoping Wang" userId="e3d4aeff-c7e9-4b8d-a42f-837eec9872f9" providerId="ADAL" clId="{98262F87-A455-4C32-9209-6F896F5CD9A1}" dt="2024-06-03T15:38:17.549" v="3190" actId="20577"/>
        <pc:sldMkLst>
          <pc:docMk/>
          <pc:sldMk cId="824493192" sldId="494"/>
        </pc:sldMkLst>
        <pc:spChg chg="mod">
          <ac:chgData name="Guoping Wang" userId="e3d4aeff-c7e9-4b8d-a42f-837eec9872f9" providerId="ADAL" clId="{98262F87-A455-4C32-9209-6F896F5CD9A1}" dt="2024-06-03T15:38:17.549" v="3190" actId="20577"/>
          <ac:spMkLst>
            <pc:docMk/>
            <pc:sldMk cId="824493192" sldId="494"/>
            <ac:spMk id="4100" creationId="{BA8E2303-85B8-4F8B-8183-C9A861E1EC92}"/>
          </ac:spMkLst>
        </pc:spChg>
      </pc:sldChg>
      <pc:sldChg chg="modSp mod">
        <pc:chgData name="Guoping Wang" userId="e3d4aeff-c7e9-4b8d-a42f-837eec9872f9" providerId="ADAL" clId="{98262F87-A455-4C32-9209-6F896F5CD9A1}" dt="2024-06-03T15:37:39.809" v="3187" actId="113"/>
        <pc:sldMkLst>
          <pc:docMk/>
          <pc:sldMk cId="2017242655" sldId="581"/>
        </pc:sldMkLst>
        <pc:spChg chg="mod">
          <ac:chgData name="Guoping Wang" userId="e3d4aeff-c7e9-4b8d-a42f-837eec9872f9" providerId="ADAL" clId="{98262F87-A455-4C32-9209-6F896F5CD9A1}" dt="2024-06-03T15:37:39.809" v="3187" actId="113"/>
          <ac:spMkLst>
            <pc:docMk/>
            <pc:sldMk cId="2017242655" sldId="581"/>
            <ac:spMk id="7" creationId="{5AE7A4F2-0CCA-4971-B144-DC9E92B5AA8D}"/>
          </ac:spMkLst>
        </pc:spChg>
      </pc:sldChg>
      <pc:sldChg chg="del">
        <pc:chgData name="Guoping Wang" userId="e3d4aeff-c7e9-4b8d-a42f-837eec9872f9" providerId="ADAL" clId="{98262F87-A455-4C32-9209-6F896F5CD9A1}" dt="2024-06-03T14:40:49.970" v="900" actId="47"/>
        <pc:sldMkLst>
          <pc:docMk/>
          <pc:sldMk cId="2179272234" sldId="582"/>
        </pc:sldMkLst>
      </pc:sldChg>
      <pc:sldChg chg="addSp delSp modSp mod">
        <pc:chgData name="Guoping Wang" userId="e3d4aeff-c7e9-4b8d-a42f-837eec9872f9" providerId="ADAL" clId="{98262F87-A455-4C32-9209-6F896F5CD9A1}" dt="2024-06-03T15:09:44.813" v="1760" actId="1076"/>
        <pc:sldMkLst>
          <pc:docMk/>
          <pc:sldMk cId="0" sldId="583"/>
        </pc:sldMkLst>
        <pc:spChg chg="add del mod">
          <ac:chgData name="Guoping Wang" userId="e3d4aeff-c7e9-4b8d-a42f-837eec9872f9" providerId="ADAL" clId="{98262F87-A455-4C32-9209-6F896F5CD9A1}" dt="2024-06-03T15:09:21.572" v="1758" actId="478"/>
          <ac:spMkLst>
            <pc:docMk/>
            <pc:sldMk cId="0" sldId="583"/>
            <ac:spMk id="3" creationId="{36EA3F63-C309-4B68-A93F-77EADC77E806}"/>
          </ac:spMkLst>
        </pc:spChg>
        <pc:spChg chg="mod">
          <ac:chgData name="Guoping Wang" userId="e3d4aeff-c7e9-4b8d-a42f-837eec9872f9" providerId="ADAL" clId="{98262F87-A455-4C32-9209-6F896F5CD9A1}" dt="2024-06-03T15:08:08.344" v="1756" actId="20577"/>
          <ac:spMkLst>
            <pc:docMk/>
            <pc:sldMk cId="0" sldId="583"/>
            <ac:spMk id="130" creationId="{00000000-0000-0000-0000-000000000000}"/>
          </ac:spMkLst>
        </pc:spChg>
        <pc:spChg chg="del">
          <ac:chgData name="Guoping Wang" userId="e3d4aeff-c7e9-4b8d-a42f-837eec9872f9" providerId="ADAL" clId="{98262F87-A455-4C32-9209-6F896F5CD9A1}" dt="2024-06-03T15:09:19.266" v="1757" actId="478"/>
          <ac:spMkLst>
            <pc:docMk/>
            <pc:sldMk cId="0" sldId="583"/>
            <ac:spMk id="131" creationId="{00000000-0000-0000-0000-000000000000}"/>
          </ac:spMkLst>
        </pc:spChg>
        <pc:picChg chg="add mod">
          <ac:chgData name="Guoping Wang" userId="e3d4aeff-c7e9-4b8d-a42f-837eec9872f9" providerId="ADAL" clId="{98262F87-A455-4C32-9209-6F896F5CD9A1}" dt="2024-06-03T15:09:44.813" v="1760" actId="1076"/>
          <ac:picMkLst>
            <pc:docMk/>
            <pc:sldMk cId="0" sldId="583"/>
            <ac:picMk id="5" creationId="{B3FDB881-AE49-4005-9F14-265EDA12DBA4}"/>
          </ac:picMkLst>
        </pc:picChg>
      </pc:sldChg>
      <pc:sldChg chg="modSp mod">
        <pc:chgData name="Guoping Wang" userId="e3d4aeff-c7e9-4b8d-a42f-837eec9872f9" providerId="ADAL" clId="{98262F87-A455-4C32-9209-6F896F5CD9A1}" dt="2024-06-03T15:36:44.401" v="3175" actId="20577"/>
        <pc:sldMkLst>
          <pc:docMk/>
          <pc:sldMk cId="0" sldId="584"/>
        </pc:sldMkLst>
        <pc:spChg chg="mod">
          <ac:chgData name="Guoping Wang" userId="e3d4aeff-c7e9-4b8d-a42f-837eec9872f9" providerId="ADAL" clId="{98262F87-A455-4C32-9209-6F896F5CD9A1}" dt="2024-06-03T15:35:03.141" v="3015" actId="20577"/>
          <ac:spMkLst>
            <pc:docMk/>
            <pc:sldMk cId="0" sldId="584"/>
            <ac:spMk id="138" creationId="{00000000-0000-0000-0000-000000000000}"/>
          </ac:spMkLst>
        </pc:spChg>
        <pc:spChg chg="mod">
          <ac:chgData name="Guoping Wang" userId="e3d4aeff-c7e9-4b8d-a42f-837eec9872f9" providerId="ADAL" clId="{98262F87-A455-4C32-9209-6F896F5CD9A1}" dt="2024-06-03T15:36:44.401" v="3175" actId="20577"/>
          <ac:spMkLst>
            <pc:docMk/>
            <pc:sldMk cId="0" sldId="584"/>
            <ac:spMk id="139" creationId="{00000000-0000-0000-0000-000000000000}"/>
          </ac:spMkLst>
        </pc:spChg>
      </pc:sldChg>
      <pc:sldChg chg="modSp mod">
        <pc:chgData name="Guoping Wang" userId="e3d4aeff-c7e9-4b8d-a42f-837eec9872f9" providerId="ADAL" clId="{98262F87-A455-4C32-9209-6F896F5CD9A1}" dt="2024-06-03T15:37:03.252" v="3184" actId="27636"/>
        <pc:sldMkLst>
          <pc:docMk/>
          <pc:sldMk cId="0" sldId="585"/>
        </pc:sldMkLst>
        <pc:spChg chg="mod">
          <ac:chgData name="Guoping Wang" userId="e3d4aeff-c7e9-4b8d-a42f-837eec9872f9" providerId="ADAL" clId="{98262F87-A455-4C32-9209-6F896F5CD9A1}" dt="2024-06-03T15:36:53.348" v="3182" actId="20577"/>
          <ac:spMkLst>
            <pc:docMk/>
            <pc:sldMk cId="0" sldId="585"/>
            <ac:spMk id="146" creationId="{00000000-0000-0000-0000-000000000000}"/>
          </ac:spMkLst>
        </pc:spChg>
        <pc:spChg chg="mod">
          <ac:chgData name="Guoping Wang" userId="e3d4aeff-c7e9-4b8d-a42f-837eec9872f9" providerId="ADAL" clId="{98262F87-A455-4C32-9209-6F896F5CD9A1}" dt="2024-06-03T15:37:03.252" v="3184" actId="27636"/>
          <ac:spMkLst>
            <pc:docMk/>
            <pc:sldMk cId="0" sldId="585"/>
            <ac:spMk id="147" creationId="{00000000-0000-0000-0000-000000000000}"/>
          </ac:spMkLst>
        </pc:spChg>
      </pc:sldChg>
      <pc:sldChg chg="del">
        <pc:chgData name="Guoping Wang" userId="e3d4aeff-c7e9-4b8d-a42f-837eec9872f9" providerId="ADAL" clId="{98262F87-A455-4C32-9209-6F896F5CD9A1}" dt="2024-06-03T15:37:12.431" v="3185" actId="47"/>
        <pc:sldMkLst>
          <pc:docMk/>
          <pc:sldMk cId="0" sldId="586"/>
        </pc:sldMkLst>
      </pc:sldChg>
      <pc:sldChg chg="del">
        <pc:chgData name="Guoping Wang" userId="e3d4aeff-c7e9-4b8d-a42f-837eec9872f9" providerId="ADAL" clId="{98262F87-A455-4C32-9209-6F896F5CD9A1}" dt="2024-06-03T15:37:12.431" v="3185" actId="47"/>
        <pc:sldMkLst>
          <pc:docMk/>
          <pc:sldMk cId="2213615988" sldId="587"/>
        </pc:sldMkLst>
      </pc:sldChg>
      <pc:sldChg chg="del">
        <pc:chgData name="Guoping Wang" userId="e3d4aeff-c7e9-4b8d-a42f-837eec9872f9" providerId="ADAL" clId="{98262F87-A455-4C32-9209-6F896F5CD9A1}" dt="2024-06-03T15:37:12.431" v="3185" actId="47"/>
        <pc:sldMkLst>
          <pc:docMk/>
          <pc:sldMk cId="2889625517" sldId="588"/>
        </pc:sldMkLst>
      </pc:sldChg>
      <pc:sldChg chg="del">
        <pc:chgData name="Guoping Wang" userId="e3d4aeff-c7e9-4b8d-a42f-837eec9872f9" providerId="ADAL" clId="{98262F87-A455-4C32-9209-6F896F5CD9A1}" dt="2024-06-03T15:37:12.431" v="3185" actId="47"/>
        <pc:sldMkLst>
          <pc:docMk/>
          <pc:sldMk cId="3162765562" sldId="589"/>
        </pc:sldMkLst>
      </pc:sldChg>
      <pc:sldChg chg="del">
        <pc:chgData name="Guoping Wang" userId="e3d4aeff-c7e9-4b8d-a42f-837eec9872f9" providerId="ADAL" clId="{98262F87-A455-4C32-9209-6F896F5CD9A1}" dt="2024-06-03T15:37:12.431" v="3185" actId="47"/>
        <pc:sldMkLst>
          <pc:docMk/>
          <pc:sldMk cId="1592812887" sldId="590"/>
        </pc:sldMkLst>
      </pc:sldChg>
      <pc:sldChg chg="del">
        <pc:chgData name="Guoping Wang" userId="e3d4aeff-c7e9-4b8d-a42f-837eec9872f9" providerId="ADAL" clId="{98262F87-A455-4C32-9209-6F896F5CD9A1}" dt="2024-06-03T15:37:12.431" v="3185" actId="47"/>
        <pc:sldMkLst>
          <pc:docMk/>
          <pc:sldMk cId="2169949006" sldId="591"/>
        </pc:sldMkLst>
      </pc:sldChg>
      <pc:sldChg chg="delSp modSp add mod">
        <pc:chgData name="Guoping Wang" userId="e3d4aeff-c7e9-4b8d-a42f-837eec9872f9" providerId="ADAL" clId="{98262F87-A455-4C32-9209-6F896F5CD9A1}" dt="2024-06-03T15:37:48.298" v="3189" actId="20577"/>
        <pc:sldMkLst>
          <pc:docMk/>
          <pc:sldMk cId="3265500521" sldId="592"/>
        </pc:sldMkLst>
        <pc:spChg chg="mod">
          <ac:chgData name="Guoping Wang" userId="e3d4aeff-c7e9-4b8d-a42f-837eec9872f9" providerId="ADAL" clId="{98262F87-A455-4C32-9209-6F896F5CD9A1}" dt="2024-06-03T15:37:48.298" v="3189" actId="20577"/>
          <ac:spMkLst>
            <pc:docMk/>
            <pc:sldMk cId="3265500521" sldId="592"/>
            <ac:spMk id="7" creationId="{5AE7A4F2-0CCA-4971-B144-DC9E92B5AA8D}"/>
          </ac:spMkLst>
        </pc:spChg>
        <pc:spChg chg="mod">
          <ac:chgData name="Guoping Wang" userId="e3d4aeff-c7e9-4b8d-a42f-837eec9872f9" providerId="ADAL" clId="{98262F87-A455-4C32-9209-6F896F5CD9A1}" dt="2024-06-03T14:27:43.674" v="156" actId="20577"/>
          <ac:spMkLst>
            <pc:docMk/>
            <pc:sldMk cId="3265500521" sldId="592"/>
            <ac:spMk id="5122" creationId="{65E45084-0A30-479E-9BB2-45F89ED77C5B}"/>
          </ac:spMkLst>
        </pc:spChg>
        <pc:picChg chg="del">
          <ac:chgData name="Guoping Wang" userId="e3d4aeff-c7e9-4b8d-a42f-837eec9872f9" providerId="ADAL" clId="{98262F87-A455-4C32-9209-6F896F5CD9A1}" dt="2024-06-03T14:27:47.239" v="157" actId="478"/>
          <ac:picMkLst>
            <pc:docMk/>
            <pc:sldMk cId="3265500521" sldId="592"/>
            <ac:picMk id="8" creationId="{BF062520-6587-40F0-99D9-69A282A77C2E}"/>
          </ac:picMkLst>
        </pc:picChg>
      </pc:sldChg>
      <pc:sldChg chg="addSp delSp modSp add mod">
        <pc:chgData name="Guoping Wang" userId="e3d4aeff-c7e9-4b8d-a42f-837eec9872f9" providerId="ADAL" clId="{98262F87-A455-4C32-9209-6F896F5CD9A1}" dt="2024-06-03T14:34:42.452" v="666" actId="1035"/>
        <pc:sldMkLst>
          <pc:docMk/>
          <pc:sldMk cId="1789260923" sldId="593"/>
        </pc:sldMkLst>
        <pc:spChg chg="del">
          <ac:chgData name="Guoping Wang" userId="e3d4aeff-c7e9-4b8d-a42f-837eec9872f9" providerId="ADAL" clId="{98262F87-A455-4C32-9209-6F896F5CD9A1}" dt="2024-06-03T14:33:56.242" v="659" actId="478"/>
          <ac:spMkLst>
            <pc:docMk/>
            <pc:sldMk cId="1789260923" sldId="593"/>
            <ac:spMk id="7" creationId="{5AE7A4F2-0CCA-4971-B144-DC9E92B5AA8D}"/>
          </ac:spMkLst>
        </pc:spChg>
        <pc:spChg chg="mod">
          <ac:chgData name="Guoping Wang" userId="e3d4aeff-c7e9-4b8d-a42f-837eec9872f9" providerId="ADAL" clId="{98262F87-A455-4C32-9209-6F896F5CD9A1}" dt="2024-06-03T14:33:51.552" v="658" actId="20577"/>
          <ac:spMkLst>
            <pc:docMk/>
            <pc:sldMk cId="1789260923" sldId="593"/>
            <ac:spMk id="5122" creationId="{65E45084-0A30-479E-9BB2-45F89ED77C5B}"/>
          </ac:spMkLst>
        </pc:spChg>
        <pc:picChg chg="add mod">
          <ac:chgData name="Guoping Wang" userId="e3d4aeff-c7e9-4b8d-a42f-837eec9872f9" providerId="ADAL" clId="{98262F87-A455-4C32-9209-6F896F5CD9A1}" dt="2024-06-03T14:34:42.452" v="666" actId="1035"/>
          <ac:picMkLst>
            <pc:docMk/>
            <pc:sldMk cId="1789260923" sldId="593"/>
            <ac:picMk id="3" creationId="{0D582B6E-63C4-4E81-8A5F-B9FC0761A271}"/>
          </ac:picMkLst>
        </pc:picChg>
      </pc:sldChg>
      <pc:sldChg chg="modSp add del mod">
        <pc:chgData name="Guoping Wang" userId="e3d4aeff-c7e9-4b8d-a42f-837eec9872f9" providerId="ADAL" clId="{98262F87-A455-4C32-9209-6F896F5CD9A1}" dt="2024-06-03T14:35:28.709" v="690" actId="47"/>
        <pc:sldMkLst>
          <pc:docMk/>
          <pc:sldMk cId="727983697" sldId="594"/>
        </pc:sldMkLst>
        <pc:spChg chg="mod">
          <ac:chgData name="Guoping Wang" userId="e3d4aeff-c7e9-4b8d-a42f-837eec9872f9" providerId="ADAL" clId="{98262F87-A455-4C32-9209-6F896F5CD9A1}" dt="2024-06-03T14:35:18.942" v="686" actId="20577"/>
          <ac:spMkLst>
            <pc:docMk/>
            <pc:sldMk cId="727983697" sldId="594"/>
            <ac:spMk id="5122" creationId="{65E45084-0A30-479E-9BB2-45F89ED77C5B}"/>
          </ac:spMkLst>
        </pc:spChg>
      </pc:sldChg>
      <pc:sldChg chg="modSp add mod ord">
        <pc:chgData name="Guoping Wang" userId="e3d4aeff-c7e9-4b8d-a42f-837eec9872f9" providerId="ADAL" clId="{98262F87-A455-4C32-9209-6F896F5CD9A1}" dt="2024-06-03T14:39:20.870" v="876" actId="20577"/>
        <pc:sldMkLst>
          <pc:docMk/>
          <pc:sldMk cId="3333692667" sldId="595"/>
        </pc:sldMkLst>
        <pc:spChg chg="mod">
          <ac:chgData name="Guoping Wang" userId="e3d4aeff-c7e9-4b8d-a42f-837eec9872f9" providerId="ADAL" clId="{98262F87-A455-4C32-9209-6F896F5CD9A1}" dt="2024-06-03T14:39:20.870" v="876" actId="20577"/>
          <ac:spMkLst>
            <pc:docMk/>
            <pc:sldMk cId="3333692667" sldId="595"/>
            <ac:spMk id="7" creationId="{5AE7A4F2-0CCA-4971-B144-DC9E92B5AA8D}"/>
          </ac:spMkLst>
        </pc:spChg>
        <pc:spChg chg="mod">
          <ac:chgData name="Guoping Wang" userId="e3d4aeff-c7e9-4b8d-a42f-837eec9872f9" providerId="ADAL" clId="{98262F87-A455-4C32-9209-6F896F5CD9A1}" dt="2024-06-03T14:35:39.311" v="703" actId="20577"/>
          <ac:spMkLst>
            <pc:docMk/>
            <pc:sldMk cId="3333692667" sldId="595"/>
            <ac:spMk id="5122" creationId="{65E45084-0A30-479E-9BB2-45F89ED77C5B}"/>
          </ac:spMkLst>
        </pc:spChg>
      </pc:sldChg>
      <pc:sldChg chg="modSp add mod">
        <pc:chgData name="Guoping Wang" userId="e3d4aeff-c7e9-4b8d-a42f-837eec9872f9" providerId="ADAL" clId="{98262F87-A455-4C32-9209-6F896F5CD9A1}" dt="2024-06-03T14:40:41.513" v="899" actId="113"/>
        <pc:sldMkLst>
          <pc:docMk/>
          <pc:sldMk cId="2548520760" sldId="596"/>
        </pc:sldMkLst>
        <pc:spChg chg="mod">
          <ac:chgData name="Guoping Wang" userId="e3d4aeff-c7e9-4b8d-a42f-837eec9872f9" providerId="ADAL" clId="{98262F87-A455-4C32-9209-6F896F5CD9A1}" dt="2024-06-03T14:40:41.513" v="899" actId="113"/>
          <ac:spMkLst>
            <pc:docMk/>
            <pc:sldMk cId="2548520760" sldId="596"/>
            <ac:spMk id="7" creationId="{5AE7A4F2-0CCA-4971-B144-DC9E92B5AA8D}"/>
          </ac:spMkLst>
        </pc:spChg>
      </pc:sldChg>
      <pc:sldChg chg="addSp delSp modSp add del mod">
        <pc:chgData name="Guoping Wang" userId="e3d4aeff-c7e9-4b8d-a42f-837eec9872f9" providerId="ADAL" clId="{98262F87-A455-4C32-9209-6F896F5CD9A1}" dt="2024-06-03T14:53:49.164" v="1194" actId="47"/>
        <pc:sldMkLst>
          <pc:docMk/>
          <pc:sldMk cId="1560423733" sldId="597"/>
        </pc:sldMkLst>
        <pc:spChg chg="add del mod">
          <ac:chgData name="Guoping Wang" userId="e3d4aeff-c7e9-4b8d-a42f-837eec9872f9" providerId="ADAL" clId="{98262F87-A455-4C32-9209-6F896F5CD9A1}" dt="2024-06-03T14:52:20.797" v="1173" actId="478"/>
          <ac:spMkLst>
            <pc:docMk/>
            <pc:sldMk cId="1560423733" sldId="597"/>
            <ac:spMk id="3" creationId="{EDDFCE5D-028D-4B0C-8BD6-7A031FE54C58}"/>
          </ac:spMkLst>
        </pc:spChg>
        <pc:spChg chg="del">
          <ac:chgData name="Guoping Wang" userId="e3d4aeff-c7e9-4b8d-a42f-837eec9872f9" providerId="ADAL" clId="{98262F87-A455-4C32-9209-6F896F5CD9A1}" dt="2024-06-03T14:52:17.023" v="1172" actId="478"/>
          <ac:spMkLst>
            <pc:docMk/>
            <pc:sldMk cId="1560423733" sldId="597"/>
            <ac:spMk id="114" creationId="{00000000-0000-0000-0000-000000000000}"/>
          </ac:spMkLst>
        </pc:spChg>
        <pc:picChg chg="add mod">
          <ac:chgData name="Guoping Wang" userId="e3d4aeff-c7e9-4b8d-a42f-837eec9872f9" providerId="ADAL" clId="{98262F87-A455-4C32-9209-6F896F5CD9A1}" dt="2024-06-03T14:52:29.092" v="1176" actId="1076"/>
          <ac:picMkLst>
            <pc:docMk/>
            <pc:sldMk cId="1560423733" sldId="597"/>
            <ac:picMk id="5" creationId="{B8A7CD00-812D-4D52-A2BF-B95E70F0B427}"/>
          </ac:picMkLst>
        </pc:picChg>
      </pc:sldChg>
      <pc:sldChg chg="modSp add mod ord">
        <pc:chgData name="Guoping Wang" userId="e3d4aeff-c7e9-4b8d-a42f-837eec9872f9" providerId="ADAL" clId="{98262F87-A455-4C32-9209-6F896F5CD9A1}" dt="2024-06-03T14:56:36.793" v="1456" actId="20577"/>
        <pc:sldMkLst>
          <pc:docMk/>
          <pc:sldMk cId="2882900695" sldId="598"/>
        </pc:sldMkLst>
        <pc:spChg chg="mod">
          <ac:chgData name="Guoping Wang" userId="e3d4aeff-c7e9-4b8d-a42f-837eec9872f9" providerId="ADAL" clId="{98262F87-A455-4C32-9209-6F896F5CD9A1}" dt="2024-06-03T14:56:36.793" v="1456" actId="20577"/>
          <ac:spMkLst>
            <pc:docMk/>
            <pc:sldMk cId="2882900695" sldId="598"/>
            <ac:spMk id="7" creationId="{5AE7A4F2-0CCA-4971-B144-DC9E92B5AA8D}"/>
          </ac:spMkLst>
        </pc:spChg>
        <pc:spChg chg="mod">
          <ac:chgData name="Guoping Wang" userId="e3d4aeff-c7e9-4b8d-a42f-837eec9872f9" providerId="ADAL" clId="{98262F87-A455-4C32-9209-6F896F5CD9A1}" dt="2024-06-03T14:53:56.206" v="1211" actId="20577"/>
          <ac:spMkLst>
            <pc:docMk/>
            <pc:sldMk cId="2882900695" sldId="598"/>
            <ac:spMk id="5122" creationId="{65E45084-0A30-479E-9BB2-45F89ED77C5B}"/>
          </ac:spMkLst>
        </pc:spChg>
      </pc:sldChg>
      <pc:sldChg chg="addSp delSp modSp add mod">
        <pc:chgData name="Guoping Wang" userId="e3d4aeff-c7e9-4b8d-a42f-837eec9872f9" providerId="ADAL" clId="{98262F87-A455-4C32-9209-6F896F5CD9A1}" dt="2024-06-03T15:07:20.584" v="1745" actId="1076"/>
        <pc:sldMkLst>
          <pc:docMk/>
          <pc:sldMk cId="4126521029" sldId="599"/>
        </pc:sldMkLst>
        <pc:spChg chg="add del mod">
          <ac:chgData name="Guoping Wang" userId="e3d4aeff-c7e9-4b8d-a42f-837eec9872f9" providerId="ADAL" clId="{98262F87-A455-4C32-9209-6F896F5CD9A1}" dt="2024-06-03T15:06:49.964" v="1730" actId="478"/>
          <ac:spMkLst>
            <pc:docMk/>
            <pc:sldMk cId="4126521029" sldId="599"/>
            <ac:spMk id="3" creationId="{A28A708A-03A7-4905-AAFB-D46DF16DB75B}"/>
          </ac:spMkLst>
        </pc:spChg>
        <pc:spChg chg="mod">
          <ac:chgData name="Guoping Wang" userId="e3d4aeff-c7e9-4b8d-a42f-837eec9872f9" providerId="ADAL" clId="{98262F87-A455-4C32-9209-6F896F5CD9A1}" dt="2024-06-03T15:06:54.485" v="1740" actId="20577"/>
          <ac:spMkLst>
            <pc:docMk/>
            <pc:sldMk cId="4126521029" sldId="599"/>
            <ac:spMk id="122" creationId="{00000000-0000-0000-0000-000000000000}"/>
          </ac:spMkLst>
        </pc:spChg>
        <pc:spChg chg="del">
          <ac:chgData name="Guoping Wang" userId="e3d4aeff-c7e9-4b8d-a42f-837eec9872f9" providerId="ADAL" clId="{98262F87-A455-4C32-9209-6F896F5CD9A1}" dt="2024-06-03T15:06:47.566" v="1729" actId="478"/>
          <ac:spMkLst>
            <pc:docMk/>
            <pc:sldMk cId="4126521029" sldId="599"/>
            <ac:spMk id="123" creationId="{00000000-0000-0000-0000-000000000000}"/>
          </ac:spMkLst>
        </pc:spChg>
        <pc:picChg chg="add mod">
          <ac:chgData name="Guoping Wang" userId="e3d4aeff-c7e9-4b8d-a42f-837eec9872f9" providerId="ADAL" clId="{98262F87-A455-4C32-9209-6F896F5CD9A1}" dt="2024-06-03T15:07:20.584" v="1745" actId="1076"/>
          <ac:picMkLst>
            <pc:docMk/>
            <pc:sldMk cId="4126521029" sldId="599"/>
            <ac:picMk id="5" creationId="{BEFD8A19-B3F8-45F9-A48C-BBA51546BF46}"/>
          </ac:picMkLst>
        </pc:picChg>
      </pc:sldChg>
      <pc:sldChg chg="modSp add del mod">
        <pc:chgData name="Guoping Wang" userId="e3d4aeff-c7e9-4b8d-a42f-837eec9872f9" providerId="ADAL" clId="{98262F87-A455-4C32-9209-6F896F5CD9A1}" dt="2024-06-03T15:23:48.583" v="2607" actId="2696"/>
        <pc:sldMkLst>
          <pc:docMk/>
          <pc:sldMk cId="915241942" sldId="600"/>
        </pc:sldMkLst>
        <pc:spChg chg="mod">
          <ac:chgData name="Guoping Wang" userId="e3d4aeff-c7e9-4b8d-a42f-837eec9872f9" providerId="ADAL" clId="{98262F87-A455-4C32-9209-6F896F5CD9A1}" dt="2024-06-03T15:20:20.655" v="2585" actId="20577"/>
          <ac:spMkLst>
            <pc:docMk/>
            <pc:sldMk cId="915241942" sldId="600"/>
            <ac:spMk id="7" creationId="{5AE7A4F2-0CCA-4971-B144-DC9E92B5AA8D}"/>
          </ac:spMkLst>
        </pc:spChg>
        <pc:spChg chg="mod">
          <ac:chgData name="Guoping Wang" userId="e3d4aeff-c7e9-4b8d-a42f-837eec9872f9" providerId="ADAL" clId="{98262F87-A455-4C32-9209-6F896F5CD9A1}" dt="2024-06-03T15:14:01.136" v="1814" actId="20577"/>
          <ac:spMkLst>
            <pc:docMk/>
            <pc:sldMk cId="915241942" sldId="600"/>
            <ac:spMk id="5122" creationId="{65E45084-0A30-479E-9BB2-45F89ED77C5B}"/>
          </ac:spMkLst>
        </pc:spChg>
      </pc:sldChg>
      <pc:sldChg chg="addSp delSp modSp add mod">
        <pc:chgData name="Guoping Wang" userId="e3d4aeff-c7e9-4b8d-a42f-837eec9872f9" providerId="ADAL" clId="{98262F87-A455-4C32-9209-6F896F5CD9A1}" dt="2024-06-03T15:22:48.278" v="2605" actId="14100"/>
        <pc:sldMkLst>
          <pc:docMk/>
          <pc:sldMk cId="2087697989" sldId="601"/>
        </pc:sldMkLst>
        <pc:spChg chg="del">
          <ac:chgData name="Guoping Wang" userId="e3d4aeff-c7e9-4b8d-a42f-837eec9872f9" providerId="ADAL" clId="{98262F87-A455-4C32-9209-6F896F5CD9A1}" dt="2024-06-03T15:20:51.470" v="2595" actId="478"/>
          <ac:spMkLst>
            <pc:docMk/>
            <pc:sldMk cId="2087697989" sldId="601"/>
            <ac:spMk id="7" creationId="{5AE7A4F2-0CCA-4971-B144-DC9E92B5AA8D}"/>
          </ac:spMkLst>
        </pc:spChg>
        <pc:spChg chg="add mod">
          <ac:chgData name="Guoping Wang" userId="e3d4aeff-c7e9-4b8d-a42f-837eec9872f9" providerId="ADAL" clId="{98262F87-A455-4C32-9209-6F896F5CD9A1}" dt="2024-06-03T15:22:48.278" v="2605" actId="14100"/>
          <ac:spMkLst>
            <pc:docMk/>
            <pc:sldMk cId="2087697989" sldId="601"/>
            <ac:spMk id="8" creationId="{7735EFDF-2EE3-4B00-910E-6BC2FC658210}"/>
          </ac:spMkLst>
        </pc:spChg>
        <pc:spChg chg="mod">
          <ac:chgData name="Guoping Wang" userId="e3d4aeff-c7e9-4b8d-a42f-837eec9872f9" providerId="ADAL" clId="{98262F87-A455-4C32-9209-6F896F5CD9A1}" dt="2024-06-03T15:20:46.419" v="2594" actId="20577"/>
          <ac:spMkLst>
            <pc:docMk/>
            <pc:sldMk cId="2087697989" sldId="601"/>
            <ac:spMk id="5122" creationId="{65E45084-0A30-479E-9BB2-45F89ED77C5B}"/>
          </ac:spMkLst>
        </pc:spChg>
        <pc:picChg chg="add mod">
          <ac:chgData name="Guoping Wang" userId="e3d4aeff-c7e9-4b8d-a42f-837eec9872f9" providerId="ADAL" clId="{98262F87-A455-4C32-9209-6F896F5CD9A1}" dt="2024-06-03T15:22:03.604" v="2602" actId="1076"/>
          <ac:picMkLst>
            <pc:docMk/>
            <pc:sldMk cId="2087697989" sldId="601"/>
            <ac:picMk id="3" creationId="{2694F34E-F201-458F-8F00-5600A54246D7}"/>
          </ac:picMkLst>
        </pc:picChg>
      </pc:sldChg>
      <pc:sldChg chg="addSp delSp modSp add mod">
        <pc:chgData name="Guoping Wang" userId="e3d4aeff-c7e9-4b8d-a42f-837eec9872f9" providerId="ADAL" clId="{98262F87-A455-4C32-9209-6F896F5CD9A1}" dt="2024-06-03T15:34:32.784" v="2997" actId="1076"/>
        <pc:sldMkLst>
          <pc:docMk/>
          <pc:sldMk cId="2940994774" sldId="602"/>
        </pc:sldMkLst>
        <pc:spChg chg="mod">
          <ac:chgData name="Guoping Wang" userId="e3d4aeff-c7e9-4b8d-a42f-837eec9872f9" providerId="ADAL" clId="{98262F87-A455-4C32-9209-6F896F5CD9A1}" dt="2024-06-03T15:34:00.609" v="2994"/>
          <ac:spMkLst>
            <pc:docMk/>
            <pc:sldMk cId="2940994774" sldId="602"/>
            <ac:spMk id="7" creationId="{5AE7A4F2-0CCA-4971-B144-DC9E92B5AA8D}"/>
          </ac:spMkLst>
        </pc:spChg>
        <pc:spChg chg="mod">
          <ac:chgData name="Guoping Wang" userId="e3d4aeff-c7e9-4b8d-a42f-837eec9872f9" providerId="ADAL" clId="{98262F87-A455-4C32-9209-6F896F5CD9A1}" dt="2024-06-03T15:33:36.404" v="2992" actId="20577"/>
          <ac:spMkLst>
            <pc:docMk/>
            <pc:sldMk cId="2940994774" sldId="602"/>
            <ac:spMk id="5122" creationId="{65E45084-0A30-479E-9BB2-45F89ED77C5B}"/>
          </ac:spMkLst>
        </pc:spChg>
        <pc:picChg chg="add del mod">
          <ac:chgData name="Guoping Wang" userId="e3d4aeff-c7e9-4b8d-a42f-837eec9872f9" providerId="ADAL" clId="{98262F87-A455-4C32-9209-6F896F5CD9A1}" dt="2024-06-03T15:33:38.249" v="2993" actId="478"/>
          <ac:picMkLst>
            <pc:docMk/>
            <pc:sldMk cId="2940994774" sldId="602"/>
            <ac:picMk id="3" creationId="{2C45D8EA-0CC0-4E28-B3BC-0A9DC7669F79}"/>
          </ac:picMkLst>
        </pc:picChg>
        <pc:picChg chg="add mod">
          <ac:chgData name="Guoping Wang" userId="e3d4aeff-c7e9-4b8d-a42f-837eec9872f9" providerId="ADAL" clId="{98262F87-A455-4C32-9209-6F896F5CD9A1}" dt="2024-06-03T15:34:32.784" v="2997" actId="1076"/>
          <ac:picMkLst>
            <pc:docMk/>
            <pc:sldMk cId="2940994774" sldId="602"/>
            <ac:picMk id="5" creationId="{227AA11A-AFB0-4038-B865-A48A7D932612}"/>
          </ac:picMkLst>
        </pc:picChg>
      </pc:sldChg>
      <pc:sldChg chg="modSp add mod ord">
        <pc:chgData name="Guoping Wang" userId="e3d4aeff-c7e9-4b8d-a42f-837eec9872f9" providerId="ADAL" clId="{98262F87-A455-4C32-9209-6F896F5CD9A1}" dt="2024-06-03T15:33:30.597" v="2983" actId="20577"/>
        <pc:sldMkLst>
          <pc:docMk/>
          <pc:sldMk cId="2394613788" sldId="603"/>
        </pc:sldMkLst>
        <pc:spChg chg="mod">
          <ac:chgData name="Guoping Wang" userId="e3d4aeff-c7e9-4b8d-a42f-837eec9872f9" providerId="ADAL" clId="{98262F87-A455-4C32-9209-6F896F5CD9A1}" dt="2024-06-03T15:33:18.966" v="2969" actId="14100"/>
          <ac:spMkLst>
            <pc:docMk/>
            <pc:sldMk cId="2394613788" sldId="603"/>
            <ac:spMk id="7" creationId="{5AE7A4F2-0CCA-4971-B144-DC9E92B5AA8D}"/>
          </ac:spMkLst>
        </pc:spChg>
        <pc:spChg chg="mod">
          <ac:chgData name="Guoping Wang" userId="e3d4aeff-c7e9-4b8d-a42f-837eec9872f9" providerId="ADAL" clId="{98262F87-A455-4C32-9209-6F896F5CD9A1}" dt="2024-06-03T15:33:30.597" v="2983" actId="20577"/>
          <ac:spMkLst>
            <pc:docMk/>
            <pc:sldMk cId="2394613788" sldId="603"/>
            <ac:spMk id="5122" creationId="{65E45084-0A30-479E-9BB2-45F89ED77C5B}"/>
          </ac:spMkLst>
        </pc:spChg>
      </pc:sldChg>
      <pc:sldMasterChg chg="delSldLayout">
        <pc:chgData name="Guoping Wang" userId="e3d4aeff-c7e9-4b8d-a42f-837eec9872f9" providerId="ADAL" clId="{98262F87-A455-4C32-9209-6F896F5CD9A1}" dt="2024-06-03T15:37:12.431" v="3185" actId="47"/>
        <pc:sldMasterMkLst>
          <pc:docMk/>
          <pc:sldMasterMk cId="0" sldId="2147483671"/>
        </pc:sldMasterMkLst>
        <pc:sldLayoutChg chg="del">
          <pc:chgData name="Guoping Wang" userId="e3d4aeff-c7e9-4b8d-a42f-837eec9872f9" providerId="ADAL" clId="{98262F87-A455-4C32-9209-6F896F5CD9A1}" dt="2024-06-03T15:37:12.431" v="3185" actId="47"/>
          <pc:sldLayoutMkLst>
            <pc:docMk/>
            <pc:sldMasterMk cId="0" sldId="2147483671"/>
            <pc:sldLayoutMk cId="0" sldId="2147483660"/>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8" name="Google Shape;98;p1: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9" name="Google Shape;99;p1: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10</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19" name="Google Shape;119;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0" name="Google Shape;120;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11</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extLst>
      <p:ext uri="{BB962C8B-B14F-4D97-AF65-F5344CB8AC3E}">
        <p14:creationId xmlns:p14="http://schemas.microsoft.com/office/powerpoint/2010/main" val="3080826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27" name="Google Shape;127;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8" name="Google Shape;128;p3: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12</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42118780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4367247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4956395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21348384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35" name="Google Shape;135;p4: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6" name="Google Shape;136;p4: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17</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43" name="Google Shape;143;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US"/>
              <a:t>Changed from constraints to given params due to already having a constraints and limitations slide - Sam</a:t>
            </a:r>
            <a:endParaRPr/>
          </a:p>
        </p:txBody>
      </p:sp>
      <p:sp>
        <p:nvSpPr>
          <p:cNvPr id="144" name="Google Shape;144;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g12117bb4845_2_24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61" name="Google Shape;261;g12117bb4845_2_248: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
              <a:t>Sam</a:t>
            </a:r>
            <a:endParaRPr/>
          </a:p>
        </p:txBody>
      </p:sp>
      <p:sp>
        <p:nvSpPr>
          <p:cNvPr id="262" name="Google Shape;262;g12117bb4845_2_248: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
              <a:t>19</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3882DD43-0C04-4703-99F2-3813283ADFF9}"/>
              </a:ext>
            </a:extLst>
          </p:cNvPr>
          <p:cNvSpPr>
            <a:spLocks noGrp="1" noRot="1" noChangeAspect="1" noChangeArrowheads="1" noTextEdit="1"/>
          </p:cNvSpPr>
          <p:nvPr>
            <p:ph type="sldImg"/>
          </p:nvPr>
        </p:nvSpPr>
        <p:spPr>
          <a:xfrm>
            <a:off x="381000" y="685800"/>
            <a:ext cx="6096000" cy="3429000"/>
          </a:xfrm>
          <a:ln/>
        </p:spPr>
      </p:sp>
      <p:sp>
        <p:nvSpPr>
          <p:cNvPr id="33795" name="Rectangle 3">
            <a:extLst>
              <a:ext uri="{FF2B5EF4-FFF2-40B4-BE49-F238E27FC236}">
                <a16:creationId xmlns:a16="http://schemas.microsoft.com/office/drawing/2014/main" id="{783400B0-DEF8-4D22-BA4B-3E1D69E4D25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42846035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21433680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3758196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3985859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3117519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17411924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f1208bf6a3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f1208bf6a3_0_22: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1" name="Google Shape;111;gf1208bf6a3_0_22: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8</a:t>
            </a:fld>
            <a:endParaRPr kumimoji="0" sz="1400" b="0" i="0" u="none" strike="noStrike" kern="0" cap="none" spc="0" normalizeH="0" baseline="0" noProof="0">
              <a:ln>
                <a:noFill/>
              </a:ln>
              <a:solidFill>
                <a:srgbClr val="000000"/>
              </a:solidFill>
              <a:effectLst/>
              <a:uLnTx/>
              <a:uFillTx/>
              <a:latin typeface="Arial"/>
              <a:cs typeface="Arial"/>
              <a:sym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4241CA68-D081-4071-980F-45C0654AB227}"/>
              </a:ext>
            </a:extLst>
          </p:cNvPr>
          <p:cNvSpPr>
            <a:spLocks noGrp="1" noRot="1" noChangeAspect="1" noChangeArrowheads="1" noTextEdit="1"/>
          </p:cNvSpPr>
          <p:nvPr>
            <p:ph type="sldImg"/>
          </p:nvPr>
        </p:nvSpPr>
        <p:spPr>
          <a:xfrm>
            <a:off x="381000" y="685800"/>
            <a:ext cx="6096000" cy="3429000"/>
          </a:xfrm>
          <a:ln/>
        </p:spPr>
      </p:sp>
      <p:sp>
        <p:nvSpPr>
          <p:cNvPr id="34819" name="Rectangle 3">
            <a:extLst>
              <a:ext uri="{FF2B5EF4-FFF2-40B4-BE49-F238E27FC236}">
                <a16:creationId xmlns:a16="http://schemas.microsoft.com/office/drawing/2014/main" id="{33C4D46C-5E2E-447A-AA34-D6C57744E85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spTree>
    <p:extLst>
      <p:ext uri="{BB962C8B-B14F-4D97-AF65-F5344CB8AC3E}">
        <p14:creationId xmlns:p14="http://schemas.microsoft.com/office/powerpoint/2010/main" val="3975696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3"/>
        <p:cNvGrpSpPr/>
        <p:nvPr/>
      </p:nvGrpSpPr>
      <p:grpSpPr>
        <a:xfrm>
          <a:off x="0" y="0"/>
          <a:ext cx="0" cy="0"/>
          <a:chOff x="0" y="0"/>
          <a:chExt cx="0" cy="0"/>
        </a:xfrm>
      </p:grpSpPr>
      <p:sp>
        <p:nvSpPr>
          <p:cNvPr id="74" name="Google Shape;74;p16"/>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5" name="Google Shape;75;p16"/>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76" name="Google Shape;76;p16"/>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25"/>
        <p:cNvGrpSpPr/>
        <p:nvPr/>
      </p:nvGrpSpPr>
      <p:grpSpPr>
        <a:xfrm>
          <a:off x="0" y="0"/>
          <a:ext cx="0" cy="0"/>
          <a:chOff x="0" y="0"/>
          <a:chExt cx="0" cy="0"/>
        </a:xfrm>
      </p:grpSpPr>
      <p:sp>
        <p:nvSpPr>
          <p:cNvPr id="26" name="Google Shape;26;p14"/>
          <p:cNvSpPr/>
          <p:nvPr/>
        </p:nvSpPr>
        <p:spPr>
          <a:xfrm>
            <a:off x="330214" y="460805"/>
            <a:ext cx="8482004" cy="891974"/>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7" name="Google Shape;27;p14"/>
          <p:cNvSpPr txBox="1">
            <a:spLocks noGrp="1"/>
          </p:cNvSpPr>
          <p:nvPr>
            <p:ph type="title"/>
          </p:nvPr>
        </p:nvSpPr>
        <p:spPr>
          <a:xfrm>
            <a:off x="435894" y="526617"/>
            <a:ext cx="8272212" cy="7603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14"/>
          <p:cNvSpPr txBox="1">
            <a:spLocks noGrp="1"/>
          </p:cNvSpPr>
          <p:nvPr>
            <p:ph type="body" idx="1"/>
          </p:nvPr>
        </p:nvSpPr>
        <p:spPr>
          <a:xfrm>
            <a:off x="435895" y="1635373"/>
            <a:ext cx="8272211" cy="2758727"/>
          </a:xfrm>
          <a:prstGeom prst="rect">
            <a:avLst/>
          </a:prstGeom>
          <a:noFill/>
          <a:ln>
            <a:noFill/>
          </a:ln>
        </p:spPr>
        <p:txBody>
          <a:bodyPr spcFirstLastPara="1" wrap="square" lIns="91425" tIns="45700" rIns="91425" bIns="45700" anchor="ctr" anchorCtr="0">
            <a:normAutofit/>
          </a:bodyPr>
          <a:lstStyle>
            <a:lvl1pPr marL="342900" lvl="0" indent="-250317" algn="l">
              <a:spcBef>
                <a:spcPts val="270"/>
              </a:spcBef>
              <a:spcAft>
                <a:spcPts val="0"/>
              </a:spcAft>
              <a:buSzPts val="1656"/>
              <a:buChar char="◼"/>
              <a:defRPr/>
            </a:lvl1pPr>
            <a:lvl2pPr marL="685800" lvl="1" indent="-250317" algn="l">
              <a:spcBef>
                <a:spcPts val="450"/>
              </a:spcBef>
              <a:spcAft>
                <a:spcPts val="0"/>
              </a:spcAft>
              <a:buSzPts val="1656"/>
              <a:buChar char="◼"/>
              <a:defRPr/>
            </a:lvl2pPr>
            <a:lvl3pPr marL="1028700" lvl="2" indent="-250317" algn="l">
              <a:spcBef>
                <a:spcPts val="450"/>
              </a:spcBef>
              <a:spcAft>
                <a:spcPts val="0"/>
              </a:spcAft>
              <a:buSzPts val="1656"/>
              <a:buChar char="◼"/>
              <a:defRPr/>
            </a:lvl3pPr>
            <a:lvl4pPr marL="1371600" lvl="3" indent="-250317" algn="l">
              <a:spcBef>
                <a:spcPts val="450"/>
              </a:spcBef>
              <a:spcAft>
                <a:spcPts val="0"/>
              </a:spcAft>
              <a:buSzPts val="1656"/>
              <a:buChar char="◼"/>
              <a:defRPr/>
            </a:lvl4pPr>
            <a:lvl5pPr marL="1714500" lvl="4" indent="-250317" algn="l">
              <a:spcBef>
                <a:spcPts val="450"/>
              </a:spcBef>
              <a:spcAft>
                <a:spcPts val="0"/>
              </a:spcAft>
              <a:buSzPts val="1656"/>
              <a:buChar char="◼"/>
              <a:defRPr/>
            </a:lvl5pPr>
            <a:lvl6pPr marL="2057400" lvl="5" indent="-250317" algn="l">
              <a:spcBef>
                <a:spcPts val="450"/>
              </a:spcBef>
              <a:spcAft>
                <a:spcPts val="0"/>
              </a:spcAft>
              <a:buSzPts val="1656"/>
              <a:buChar char="◼"/>
              <a:defRPr/>
            </a:lvl6pPr>
            <a:lvl7pPr marL="2400300" lvl="6" indent="-250317" algn="l">
              <a:spcBef>
                <a:spcPts val="450"/>
              </a:spcBef>
              <a:spcAft>
                <a:spcPts val="0"/>
              </a:spcAft>
              <a:buSzPts val="1656"/>
              <a:buChar char="◼"/>
              <a:defRPr/>
            </a:lvl7pPr>
            <a:lvl8pPr marL="2743200" lvl="7" indent="-250317" algn="l">
              <a:spcBef>
                <a:spcPts val="450"/>
              </a:spcBef>
              <a:spcAft>
                <a:spcPts val="0"/>
              </a:spcAft>
              <a:buSzPts val="1656"/>
              <a:buChar char="◼"/>
              <a:defRPr/>
            </a:lvl8pPr>
            <a:lvl9pPr marL="3086100" lvl="8" indent="-250317" algn="l">
              <a:spcBef>
                <a:spcPts val="450"/>
              </a:spcBef>
              <a:spcAft>
                <a:spcPts val="450"/>
              </a:spcAft>
              <a:buSzPts val="1656"/>
              <a:buChar char="◼"/>
              <a:defRPr/>
            </a:lvl9pPr>
          </a:lstStyle>
          <a:p>
            <a:endParaRPr/>
          </a:p>
        </p:txBody>
      </p:sp>
      <p:sp>
        <p:nvSpPr>
          <p:cNvPr id="29" name="Google Shape;29;p14"/>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14"/>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14"/>
          <p:cNvSpPr txBox="1">
            <a:spLocks noGrp="1"/>
          </p:cNvSpPr>
          <p:nvPr>
            <p:ph type="sldNum" idx="12"/>
          </p:nvPr>
        </p:nvSpPr>
        <p:spPr>
          <a:xfrm>
            <a:off x="7918725" y="4467103"/>
            <a:ext cx="789381"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886927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2"/>
        <p:cNvGrpSpPr/>
        <p:nvPr/>
      </p:nvGrpSpPr>
      <p:grpSpPr>
        <a:xfrm>
          <a:off x="0" y="0"/>
          <a:ext cx="0" cy="0"/>
          <a:chOff x="0" y="0"/>
          <a:chExt cx="0" cy="0"/>
        </a:xfrm>
      </p:grpSpPr>
      <p:sp>
        <p:nvSpPr>
          <p:cNvPr id="33" name="Google Shape;33;p15"/>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15"/>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15"/>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0419316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36"/>
        <p:cNvGrpSpPr/>
        <p:nvPr/>
      </p:nvGrpSpPr>
      <p:grpSpPr>
        <a:xfrm>
          <a:off x="0" y="0"/>
          <a:ext cx="0" cy="0"/>
          <a:chOff x="0" y="0"/>
          <a:chExt cx="0" cy="0"/>
        </a:xfrm>
      </p:grpSpPr>
      <p:sp>
        <p:nvSpPr>
          <p:cNvPr id="37" name="Google Shape;37;p16"/>
          <p:cNvSpPr/>
          <p:nvPr/>
        </p:nvSpPr>
        <p:spPr>
          <a:xfrm>
            <a:off x="335863" y="3856481"/>
            <a:ext cx="8468145" cy="944120"/>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38" name="Google Shape;38;p16"/>
          <p:cNvSpPr txBox="1">
            <a:spLocks noGrp="1"/>
          </p:cNvSpPr>
          <p:nvPr>
            <p:ph type="title"/>
          </p:nvPr>
        </p:nvSpPr>
        <p:spPr>
          <a:xfrm>
            <a:off x="435895" y="2282933"/>
            <a:ext cx="8272211" cy="112313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2700" b="0" cap="none">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16"/>
          <p:cNvSpPr txBox="1">
            <a:spLocks noGrp="1"/>
          </p:cNvSpPr>
          <p:nvPr>
            <p:ph type="body" idx="1"/>
          </p:nvPr>
        </p:nvSpPr>
        <p:spPr>
          <a:xfrm>
            <a:off x="435895" y="3406063"/>
            <a:ext cx="8272211" cy="450417"/>
          </a:xfrm>
          <a:prstGeom prst="rect">
            <a:avLst/>
          </a:prstGeom>
          <a:noFill/>
          <a:ln>
            <a:noFill/>
          </a:ln>
        </p:spPr>
        <p:txBody>
          <a:bodyPr spcFirstLastPara="1" wrap="square" lIns="91425" tIns="45700" rIns="91425" bIns="45700" anchor="t" anchorCtr="0">
            <a:normAutofit/>
          </a:bodyPr>
          <a:lstStyle>
            <a:lvl1pPr marL="342900" lvl="0" indent="-171450" algn="l">
              <a:spcBef>
                <a:spcPts val="270"/>
              </a:spcBef>
              <a:spcAft>
                <a:spcPts val="0"/>
              </a:spcAft>
              <a:buSzPts val="1656"/>
              <a:buNone/>
              <a:defRPr sz="1350" cap="none">
                <a:solidFill>
                  <a:schemeClr val="accent2"/>
                </a:solidFill>
              </a:defRPr>
            </a:lvl1pPr>
            <a:lvl2pPr marL="685800" lvl="1" indent="-171450" algn="l">
              <a:spcBef>
                <a:spcPts val="450"/>
              </a:spcBef>
              <a:spcAft>
                <a:spcPts val="0"/>
              </a:spcAft>
              <a:buSzPts val="1656"/>
              <a:buNone/>
              <a:defRPr sz="1350">
                <a:solidFill>
                  <a:srgbClr val="888888"/>
                </a:solidFill>
              </a:defRPr>
            </a:lvl2pPr>
            <a:lvl3pPr marL="1028700" lvl="2" indent="-171450" algn="l">
              <a:spcBef>
                <a:spcPts val="450"/>
              </a:spcBef>
              <a:spcAft>
                <a:spcPts val="0"/>
              </a:spcAft>
              <a:buSzPts val="1472"/>
              <a:buNone/>
              <a:defRPr sz="1200">
                <a:solidFill>
                  <a:srgbClr val="888888"/>
                </a:solidFill>
              </a:defRPr>
            </a:lvl3pPr>
            <a:lvl4pPr marL="1371600" lvl="3" indent="-171450" algn="l">
              <a:spcBef>
                <a:spcPts val="450"/>
              </a:spcBef>
              <a:spcAft>
                <a:spcPts val="0"/>
              </a:spcAft>
              <a:buSzPts val="1288"/>
              <a:buNone/>
              <a:defRPr sz="1050">
                <a:solidFill>
                  <a:srgbClr val="888888"/>
                </a:solidFill>
              </a:defRPr>
            </a:lvl4pPr>
            <a:lvl5pPr marL="1714500" lvl="4" indent="-171450" algn="l">
              <a:spcBef>
                <a:spcPts val="450"/>
              </a:spcBef>
              <a:spcAft>
                <a:spcPts val="0"/>
              </a:spcAft>
              <a:buSzPts val="1288"/>
              <a:buNone/>
              <a:defRPr sz="1050">
                <a:solidFill>
                  <a:srgbClr val="888888"/>
                </a:solidFill>
              </a:defRPr>
            </a:lvl5pPr>
            <a:lvl6pPr marL="2057400" lvl="5" indent="-171450" algn="l">
              <a:spcBef>
                <a:spcPts val="450"/>
              </a:spcBef>
              <a:spcAft>
                <a:spcPts val="0"/>
              </a:spcAft>
              <a:buSzPts val="1288"/>
              <a:buNone/>
              <a:defRPr sz="1050">
                <a:solidFill>
                  <a:srgbClr val="888888"/>
                </a:solidFill>
              </a:defRPr>
            </a:lvl6pPr>
            <a:lvl7pPr marL="2400300" lvl="6" indent="-171450" algn="l">
              <a:spcBef>
                <a:spcPts val="450"/>
              </a:spcBef>
              <a:spcAft>
                <a:spcPts val="0"/>
              </a:spcAft>
              <a:buSzPts val="1288"/>
              <a:buNone/>
              <a:defRPr sz="1050">
                <a:solidFill>
                  <a:srgbClr val="888888"/>
                </a:solidFill>
              </a:defRPr>
            </a:lvl7pPr>
            <a:lvl8pPr marL="2743200" lvl="7" indent="-171450" algn="l">
              <a:spcBef>
                <a:spcPts val="450"/>
              </a:spcBef>
              <a:spcAft>
                <a:spcPts val="0"/>
              </a:spcAft>
              <a:buSzPts val="1288"/>
              <a:buNone/>
              <a:defRPr sz="1050">
                <a:solidFill>
                  <a:srgbClr val="888888"/>
                </a:solidFill>
              </a:defRPr>
            </a:lvl8pPr>
            <a:lvl9pPr marL="3086100" lvl="8" indent="-171450" algn="l">
              <a:spcBef>
                <a:spcPts val="450"/>
              </a:spcBef>
              <a:spcAft>
                <a:spcPts val="450"/>
              </a:spcAft>
              <a:buSzPts val="1288"/>
              <a:buNone/>
              <a:defRPr sz="1050">
                <a:solidFill>
                  <a:srgbClr val="888888"/>
                </a:solidFill>
              </a:defRPr>
            </a:lvl9pPr>
          </a:lstStyle>
          <a:p>
            <a:endParaRPr/>
          </a:p>
        </p:txBody>
      </p:sp>
      <p:sp>
        <p:nvSpPr>
          <p:cNvPr id="40" name="Google Shape;40;p16"/>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5B5B5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16"/>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5B5B5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6"/>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675">
                <a:solidFill>
                  <a:srgbClr val="5B5B5B"/>
                </a:solidFill>
                <a:latin typeface="Gill Sans"/>
                <a:ea typeface="Gill Sans"/>
                <a:cs typeface="Gill Sans"/>
                <a:sym typeface="Gill Sans"/>
              </a:defRPr>
            </a:lvl1pPr>
            <a:lvl2pPr marL="0" lvl="1" indent="0" algn="r">
              <a:spcBef>
                <a:spcPts val="0"/>
              </a:spcBef>
              <a:buNone/>
              <a:defRPr sz="675">
                <a:solidFill>
                  <a:srgbClr val="5B5B5B"/>
                </a:solidFill>
                <a:latin typeface="Gill Sans"/>
                <a:ea typeface="Gill Sans"/>
                <a:cs typeface="Gill Sans"/>
                <a:sym typeface="Gill Sans"/>
              </a:defRPr>
            </a:lvl2pPr>
            <a:lvl3pPr marL="0" lvl="2" indent="0" algn="r">
              <a:spcBef>
                <a:spcPts val="0"/>
              </a:spcBef>
              <a:buNone/>
              <a:defRPr sz="675">
                <a:solidFill>
                  <a:srgbClr val="5B5B5B"/>
                </a:solidFill>
                <a:latin typeface="Gill Sans"/>
                <a:ea typeface="Gill Sans"/>
                <a:cs typeface="Gill Sans"/>
                <a:sym typeface="Gill Sans"/>
              </a:defRPr>
            </a:lvl3pPr>
            <a:lvl4pPr marL="0" lvl="3" indent="0" algn="r">
              <a:spcBef>
                <a:spcPts val="0"/>
              </a:spcBef>
              <a:buNone/>
              <a:defRPr sz="675">
                <a:solidFill>
                  <a:srgbClr val="5B5B5B"/>
                </a:solidFill>
                <a:latin typeface="Gill Sans"/>
                <a:ea typeface="Gill Sans"/>
                <a:cs typeface="Gill Sans"/>
                <a:sym typeface="Gill Sans"/>
              </a:defRPr>
            </a:lvl4pPr>
            <a:lvl5pPr marL="0" lvl="4" indent="0" algn="r">
              <a:spcBef>
                <a:spcPts val="0"/>
              </a:spcBef>
              <a:buNone/>
              <a:defRPr sz="675">
                <a:solidFill>
                  <a:srgbClr val="5B5B5B"/>
                </a:solidFill>
                <a:latin typeface="Gill Sans"/>
                <a:ea typeface="Gill Sans"/>
                <a:cs typeface="Gill Sans"/>
                <a:sym typeface="Gill Sans"/>
              </a:defRPr>
            </a:lvl5pPr>
            <a:lvl6pPr marL="0" lvl="5" indent="0" algn="r">
              <a:spcBef>
                <a:spcPts val="0"/>
              </a:spcBef>
              <a:buNone/>
              <a:defRPr sz="675">
                <a:solidFill>
                  <a:srgbClr val="5B5B5B"/>
                </a:solidFill>
                <a:latin typeface="Gill Sans"/>
                <a:ea typeface="Gill Sans"/>
                <a:cs typeface="Gill Sans"/>
                <a:sym typeface="Gill Sans"/>
              </a:defRPr>
            </a:lvl6pPr>
            <a:lvl7pPr marL="0" lvl="6" indent="0" algn="r">
              <a:spcBef>
                <a:spcPts val="0"/>
              </a:spcBef>
              <a:buNone/>
              <a:defRPr sz="675">
                <a:solidFill>
                  <a:srgbClr val="5B5B5B"/>
                </a:solidFill>
                <a:latin typeface="Gill Sans"/>
                <a:ea typeface="Gill Sans"/>
                <a:cs typeface="Gill Sans"/>
                <a:sym typeface="Gill Sans"/>
              </a:defRPr>
            </a:lvl7pPr>
            <a:lvl8pPr marL="0" lvl="7" indent="0" algn="r">
              <a:spcBef>
                <a:spcPts val="0"/>
              </a:spcBef>
              <a:buNone/>
              <a:defRPr sz="675">
                <a:solidFill>
                  <a:srgbClr val="5B5B5B"/>
                </a:solidFill>
                <a:latin typeface="Gill Sans"/>
                <a:ea typeface="Gill Sans"/>
                <a:cs typeface="Gill Sans"/>
                <a:sym typeface="Gill Sans"/>
              </a:defRPr>
            </a:lvl8pPr>
            <a:lvl9pPr marL="0" lvl="8" indent="0" algn="r">
              <a:spcBef>
                <a:spcPts val="0"/>
              </a:spcBef>
              <a:buNone/>
              <a:defRPr sz="675">
                <a:solidFill>
                  <a:srgbClr val="5B5B5B"/>
                </a:solidFill>
                <a:latin typeface="Gill Sans"/>
                <a:ea typeface="Gill Sans"/>
                <a:cs typeface="Gill Sans"/>
                <a:sym typeface="Gill Sans"/>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5955817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43"/>
        <p:cNvGrpSpPr/>
        <p:nvPr/>
      </p:nvGrpSpPr>
      <p:grpSpPr>
        <a:xfrm>
          <a:off x="0" y="0"/>
          <a:ext cx="0" cy="0"/>
          <a:chOff x="0" y="0"/>
          <a:chExt cx="0" cy="0"/>
        </a:xfrm>
      </p:grpSpPr>
      <p:sp>
        <p:nvSpPr>
          <p:cNvPr id="44" name="Google Shape;44;p17"/>
          <p:cNvSpPr/>
          <p:nvPr/>
        </p:nvSpPr>
        <p:spPr>
          <a:xfrm>
            <a:off x="334487" y="454916"/>
            <a:ext cx="8475027" cy="944120"/>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45" name="Google Shape;45;p17"/>
          <p:cNvSpPr txBox="1">
            <a:spLocks noGrp="1"/>
          </p:cNvSpPr>
          <p:nvPr>
            <p:ph type="title"/>
          </p:nvPr>
        </p:nvSpPr>
        <p:spPr>
          <a:xfrm>
            <a:off x="435895" y="547244"/>
            <a:ext cx="8272212" cy="741249"/>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6" name="Google Shape;46;p17"/>
          <p:cNvSpPr txBox="1">
            <a:spLocks noGrp="1"/>
          </p:cNvSpPr>
          <p:nvPr>
            <p:ph type="body" idx="1"/>
          </p:nvPr>
        </p:nvSpPr>
        <p:spPr>
          <a:xfrm>
            <a:off x="435895" y="1671003"/>
            <a:ext cx="4066793" cy="2724785"/>
          </a:xfrm>
          <a:prstGeom prst="rect">
            <a:avLst/>
          </a:prstGeom>
          <a:noFill/>
          <a:ln>
            <a:noFill/>
          </a:ln>
        </p:spPr>
        <p:txBody>
          <a:bodyPr spcFirstLastPara="1" wrap="square" lIns="91425" tIns="45700" rIns="91425" bIns="45700" anchor="ctr" anchorCtr="0">
            <a:normAutofit/>
          </a:bodyPr>
          <a:lstStyle>
            <a:lvl1pPr marL="342900" lvl="0" indent="-250317" algn="l">
              <a:spcBef>
                <a:spcPts val="270"/>
              </a:spcBef>
              <a:spcAft>
                <a:spcPts val="0"/>
              </a:spcAft>
              <a:buSzPts val="1656"/>
              <a:buChar char="◼"/>
              <a:defRPr/>
            </a:lvl1pPr>
            <a:lvl2pPr marL="685800" lvl="1" indent="-250317" algn="l">
              <a:spcBef>
                <a:spcPts val="450"/>
              </a:spcBef>
              <a:spcAft>
                <a:spcPts val="0"/>
              </a:spcAft>
              <a:buSzPts val="1656"/>
              <a:buChar char="◼"/>
              <a:defRPr/>
            </a:lvl2pPr>
            <a:lvl3pPr marL="1028700" lvl="2" indent="-250317" algn="l">
              <a:spcBef>
                <a:spcPts val="450"/>
              </a:spcBef>
              <a:spcAft>
                <a:spcPts val="0"/>
              </a:spcAft>
              <a:buSzPts val="1656"/>
              <a:buChar char="◼"/>
              <a:defRPr/>
            </a:lvl3pPr>
            <a:lvl4pPr marL="1371600" lvl="3" indent="-250317" algn="l">
              <a:spcBef>
                <a:spcPts val="450"/>
              </a:spcBef>
              <a:spcAft>
                <a:spcPts val="0"/>
              </a:spcAft>
              <a:buSzPts val="1656"/>
              <a:buChar char="◼"/>
              <a:defRPr/>
            </a:lvl4pPr>
            <a:lvl5pPr marL="1714500" lvl="4" indent="-250317" algn="l">
              <a:spcBef>
                <a:spcPts val="450"/>
              </a:spcBef>
              <a:spcAft>
                <a:spcPts val="0"/>
              </a:spcAft>
              <a:buSzPts val="1656"/>
              <a:buChar char="◼"/>
              <a:defRPr/>
            </a:lvl5pPr>
            <a:lvl6pPr marL="2057400" lvl="5" indent="-250317" algn="l">
              <a:spcBef>
                <a:spcPts val="450"/>
              </a:spcBef>
              <a:spcAft>
                <a:spcPts val="0"/>
              </a:spcAft>
              <a:buSzPts val="1656"/>
              <a:buChar char="◼"/>
              <a:defRPr/>
            </a:lvl6pPr>
            <a:lvl7pPr marL="2400300" lvl="6" indent="-250317" algn="l">
              <a:spcBef>
                <a:spcPts val="450"/>
              </a:spcBef>
              <a:spcAft>
                <a:spcPts val="0"/>
              </a:spcAft>
              <a:buSzPts val="1656"/>
              <a:buChar char="◼"/>
              <a:defRPr/>
            </a:lvl7pPr>
            <a:lvl8pPr marL="2743200" lvl="7" indent="-250317" algn="l">
              <a:spcBef>
                <a:spcPts val="450"/>
              </a:spcBef>
              <a:spcAft>
                <a:spcPts val="0"/>
              </a:spcAft>
              <a:buSzPts val="1656"/>
              <a:buChar char="◼"/>
              <a:defRPr/>
            </a:lvl8pPr>
            <a:lvl9pPr marL="3086100" lvl="8" indent="-250317" algn="l">
              <a:spcBef>
                <a:spcPts val="450"/>
              </a:spcBef>
              <a:spcAft>
                <a:spcPts val="450"/>
              </a:spcAft>
              <a:buSzPts val="1656"/>
              <a:buChar char="◼"/>
              <a:defRPr/>
            </a:lvl9pPr>
          </a:lstStyle>
          <a:p>
            <a:endParaRPr/>
          </a:p>
        </p:txBody>
      </p:sp>
      <p:sp>
        <p:nvSpPr>
          <p:cNvPr id="47" name="Google Shape;47;p17"/>
          <p:cNvSpPr txBox="1">
            <a:spLocks noGrp="1"/>
          </p:cNvSpPr>
          <p:nvPr>
            <p:ph type="body" idx="2"/>
          </p:nvPr>
        </p:nvSpPr>
        <p:spPr>
          <a:xfrm>
            <a:off x="4641313" y="1671003"/>
            <a:ext cx="4066794" cy="2724785"/>
          </a:xfrm>
          <a:prstGeom prst="rect">
            <a:avLst/>
          </a:prstGeom>
          <a:noFill/>
          <a:ln>
            <a:noFill/>
          </a:ln>
        </p:spPr>
        <p:txBody>
          <a:bodyPr spcFirstLastPara="1" wrap="square" lIns="91425" tIns="45700" rIns="91425" bIns="45700" anchor="ctr" anchorCtr="0">
            <a:normAutofit/>
          </a:bodyPr>
          <a:lstStyle>
            <a:lvl1pPr marL="342900" lvl="0" indent="-250317" algn="l">
              <a:spcBef>
                <a:spcPts val="270"/>
              </a:spcBef>
              <a:spcAft>
                <a:spcPts val="0"/>
              </a:spcAft>
              <a:buSzPts val="1656"/>
              <a:buChar char="◼"/>
              <a:defRPr/>
            </a:lvl1pPr>
            <a:lvl2pPr marL="685800" lvl="1" indent="-250317" algn="l">
              <a:spcBef>
                <a:spcPts val="450"/>
              </a:spcBef>
              <a:spcAft>
                <a:spcPts val="0"/>
              </a:spcAft>
              <a:buSzPts val="1656"/>
              <a:buChar char="◼"/>
              <a:defRPr/>
            </a:lvl2pPr>
            <a:lvl3pPr marL="1028700" lvl="2" indent="-250317" algn="l">
              <a:spcBef>
                <a:spcPts val="450"/>
              </a:spcBef>
              <a:spcAft>
                <a:spcPts val="0"/>
              </a:spcAft>
              <a:buSzPts val="1656"/>
              <a:buChar char="◼"/>
              <a:defRPr/>
            </a:lvl3pPr>
            <a:lvl4pPr marL="1371600" lvl="3" indent="-250317" algn="l">
              <a:spcBef>
                <a:spcPts val="450"/>
              </a:spcBef>
              <a:spcAft>
                <a:spcPts val="0"/>
              </a:spcAft>
              <a:buSzPts val="1656"/>
              <a:buChar char="◼"/>
              <a:defRPr/>
            </a:lvl4pPr>
            <a:lvl5pPr marL="1714500" lvl="4" indent="-250317" algn="l">
              <a:spcBef>
                <a:spcPts val="450"/>
              </a:spcBef>
              <a:spcAft>
                <a:spcPts val="0"/>
              </a:spcAft>
              <a:buSzPts val="1656"/>
              <a:buChar char="◼"/>
              <a:defRPr/>
            </a:lvl5pPr>
            <a:lvl6pPr marL="2057400" lvl="5" indent="-250317" algn="l">
              <a:spcBef>
                <a:spcPts val="450"/>
              </a:spcBef>
              <a:spcAft>
                <a:spcPts val="0"/>
              </a:spcAft>
              <a:buSzPts val="1656"/>
              <a:buChar char="◼"/>
              <a:defRPr/>
            </a:lvl6pPr>
            <a:lvl7pPr marL="2400300" lvl="6" indent="-250317" algn="l">
              <a:spcBef>
                <a:spcPts val="450"/>
              </a:spcBef>
              <a:spcAft>
                <a:spcPts val="0"/>
              </a:spcAft>
              <a:buSzPts val="1656"/>
              <a:buChar char="◼"/>
              <a:defRPr/>
            </a:lvl7pPr>
            <a:lvl8pPr marL="2743200" lvl="7" indent="-250317" algn="l">
              <a:spcBef>
                <a:spcPts val="450"/>
              </a:spcBef>
              <a:spcAft>
                <a:spcPts val="0"/>
              </a:spcAft>
              <a:buSzPts val="1656"/>
              <a:buChar char="◼"/>
              <a:defRPr/>
            </a:lvl8pPr>
            <a:lvl9pPr marL="3086100" lvl="8" indent="-250317" algn="l">
              <a:spcBef>
                <a:spcPts val="450"/>
              </a:spcBef>
              <a:spcAft>
                <a:spcPts val="450"/>
              </a:spcAft>
              <a:buSzPts val="1656"/>
              <a:buChar char="◼"/>
              <a:defRPr/>
            </a:lvl9pPr>
          </a:lstStyle>
          <a:p>
            <a:endParaRPr/>
          </a:p>
        </p:txBody>
      </p:sp>
      <p:sp>
        <p:nvSpPr>
          <p:cNvPr id="48" name="Google Shape;48;p17"/>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17"/>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0" name="Google Shape;50;p17"/>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8618514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51"/>
        <p:cNvGrpSpPr/>
        <p:nvPr/>
      </p:nvGrpSpPr>
      <p:grpSpPr>
        <a:xfrm>
          <a:off x="0" y="0"/>
          <a:ext cx="0" cy="0"/>
          <a:chOff x="0" y="0"/>
          <a:chExt cx="0" cy="0"/>
        </a:xfrm>
      </p:grpSpPr>
      <p:sp>
        <p:nvSpPr>
          <p:cNvPr id="52" name="Google Shape;52;p18"/>
          <p:cNvSpPr/>
          <p:nvPr/>
        </p:nvSpPr>
        <p:spPr>
          <a:xfrm>
            <a:off x="334487" y="454916"/>
            <a:ext cx="8475027" cy="944120"/>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53" name="Google Shape;53;p18"/>
          <p:cNvSpPr txBox="1">
            <a:spLocks noGrp="1"/>
          </p:cNvSpPr>
          <p:nvPr>
            <p:ph type="title"/>
          </p:nvPr>
        </p:nvSpPr>
        <p:spPr>
          <a:xfrm>
            <a:off x="435895" y="547244"/>
            <a:ext cx="8272212" cy="741249"/>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18"/>
          <p:cNvSpPr txBox="1">
            <a:spLocks noGrp="1"/>
          </p:cNvSpPr>
          <p:nvPr>
            <p:ph type="body" idx="1"/>
          </p:nvPr>
        </p:nvSpPr>
        <p:spPr>
          <a:xfrm>
            <a:off x="665415" y="1688169"/>
            <a:ext cx="3815306" cy="402004"/>
          </a:xfrm>
          <a:prstGeom prst="rect">
            <a:avLst/>
          </a:prstGeom>
          <a:noFill/>
          <a:ln>
            <a:noFill/>
          </a:ln>
        </p:spPr>
        <p:txBody>
          <a:bodyPr spcFirstLastPara="1" wrap="square" lIns="91425" tIns="45700" rIns="91425" bIns="45700" anchor="b" anchorCtr="0">
            <a:noAutofit/>
          </a:bodyPr>
          <a:lstStyle>
            <a:lvl1pPr marL="342900" lvl="0" indent="-171450" algn="l">
              <a:spcBef>
                <a:spcPts val="330"/>
              </a:spcBef>
              <a:spcAft>
                <a:spcPts val="0"/>
              </a:spcAft>
              <a:buSzPts val="2024"/>
              <a:buNone/>
              <a:defRPr sz="1650" b="0">
                <a:solidFill>
                  <a:schemeClr val="accent2"/>
                </a:solidFill>
              </a:defRPr>
            </a:lvl1pPr>
            <a:lvl2pPr marL="685800" lvl="1" indent="-171450" algn="l">
              <a:spcBef>
                <a:spcPts val="450"/>
              </a:spcBef>
              <a:spcAft>
                <a:spcPts val="0"/>
              </a:spcAft>
              <a:buSzPts val="1840"/>
              <a:buNone/>
              <a:defRPr sz="1500" b="1"/>
            </a:lvl2pPr>
            <a:lvl3pPr marL="1028700" lvl="2" indent="-171450" algn="l">
              <a:spcBef>
                <a:spcPts val="450"/>
              </a:spcBef>
              <a:spcAft>
                <a:spcPts val="0"/>
              </a:spcAft>
              <a:buSzPts val="1656"/>
              <a:buNone/>
              <a:defRPr sz="1350" b="1"/>
            </a:lvl3pPr>
            <a:lvl4pPr marL="1371600" lvl="3" indent="-171450" algn="l">
              <a:spcBef>
                <a:spcPts val="450"/>
              </a:spcBef>
              <a:spcAft>
                <a:spcPts val="0"/>
              </a:spcAft>
              <a:buSzPts val="1472"/>
              <a:buNone/>
              <a:defRPr sz="1200" b="1"/>
            </a:lvl4pPr>
            <a:lvl5pPr marL="1714500" lvl="4" indent="-171450" algn="l">
              <a:spcBef>
                <a:spcPts val="450"/>
              </a:spcBef>
              <a:spcAft>
                <a:spcPts val="0"/>
              </a:spcAft>
              <a:buSzPts val="1472"/>
              <a:buNone/>
              <a:defRPr sz="1200" b="1"/>
            </a:lvl5pPr>
            <a:lvl6pPr marL="2057400" lvl="5" indent="-171450" algn="l">
              <a:spcBef>
                <a:spcPts val="450"/>
              </a:spcBef>
              <a:spcAft>
                <a:spcPts val="0"/>
              </a:spcAft>
              <a:buSzPts val="1472"/>
              <a:buNone/>
              <a:defRPr sz="1200" b="1"/>
            </a:lvl6pPr>
            <a:lvl7pPr marL="2400300" lvl="6" indent="-171450" algn="l">
              <a:spcBef>
                <a:spcPts val="450"/>
              </a:spcBef>
              <a:spcAft>
                <a:spcPts val="0"/>
              </a:spcAft>
              <a:buSzPts val="1472"/>
              <a:buNone/>
              <a:defRPr sz="1200" b="1"/>
            </a:lvl7pPr>
            <a:lvl8pPr marL="2743200" lvl="7" indent="-171450" algn="l">
              <a:spcBef>
                <a:spcPts val="450"/>
              </a:spcBef>
              <a:spcAft>
                <a:spcPts val="0"/>
              </a:spcAft>
              <a:buSzPts val="1472"/>
              <a:buNone/>
              <a:defRPr sz="1200" b="1"/>
            </a:lvl8pPr>
            <a:lvl9pPr marL="3086100" lvl="8" indent="-171450" algn="l">
              <a:spcBef>
                <a:spcPts val="450"/>
              </a:spcBef>
              <a:spcAft>
                <a:spcPts val="450"/>
              </a:spcAft>
              <a:buSzPts val="1472"/>
              <a:buNone/>
              <a:defRPr sz="1200" b="1"/>
            </a:lvl9pPr>
          </a:lstStyle>
          <a:p>
            <a:endParaRPr/>
          </a:p>
        </p:txBody>
      </p:sp>
      <p:sp>
        <p:nvSpPr>
          <p:cNvPr id="55" name="Google Shape;55;p18"/>
          <p:cNvSpPr txBox="1">
            <a:spLocks noGrp="1"/>
          </p:cNvSpPr>
          <p:nvPr>
            <p:ph type="body" idx="2"/>
          </p:nvPr>
        </p:nvSpPr>
        <p:spPr>
          <a:xfrm>
            <a:off x="435896" y="2194540"/>
            <a:ext cx="4044825" cy="2201249"/>
          </a:xfrm>
          <a:prstGeom prst="rect">
            <a:avLst/>
          </a:prstGeom>
          <a:noFill/>
          <a:ln>
            <a:noFill/>
          </a:ln>
        </p:spPr>
        <p:txBody>
          <a:bodyPr spcFirstLastPara="1" wrap="square" lIns="91425" tIns="45700" rIns="91425" bIns="45700" anchor="t" anchorCtr="0">
            <a:normAutofit/>
          </a:bodyPr>
          <a:lstStyle>
            <a:lvl1pPr marL="342900" lvl="0" indent="-250317" algn="l">
              <a:spcBef>
                <a:spcPts val="270"/>
              </a:spcBef>
              <a:spcAft>
                <a:spcPts val="0"/>
              </a:spcAft>
              <a:buSzPts val="1656"/>
              <a:buChar char="◼"/>
              <a:defRPr/>
            </a:lvl1pPr>
            <a:lvl2pPr marL="685800" lvl="1" indent="-250317" algn="l">
              <a:spcBef>
                <a:spcPts val="450"/>
              </a:spcBef>
              <a:spcAft>
                <a:spcPts val="0"/>
              </a:spcAft>
              <a:buSzPts val="1656"/>
              <a:buChar char="◼"/>
              <a:defRPr/>
            </a:lvl2pPr>
            <a:lvl3pPr marL="1028700" lvl="2" indent="-250317" algn="l">
              <a:spcBef>
                <a:spcPts val="450"/>
              </a:spcBef>
              <a:spcAft>
                <a:spcPts val="0"/>
              </a:spcAft>
              <a:buSzPts val="1656"/>
              <a:buChar char="◼"/>
              <a:defRPr/>
            </a:lvl3pPr>
            <a:lvl4pPr marL="1371600" lvl="3" indent="-250317" algn="l">
              <a:spcBef>
                <a:spcPts val="450"/>
              </a:spcBef>
              <a:spcAft>
                <a:spcPts val="0"/>
              </a:spcAft>
              <a:buSzPts val="1656"/>
              <a:buChar char="◼"/>
              <a:defRPr/>
            </a:lvl4pPr>
            <a:lvl5pPr marL="1714500" lvl="4" indent="-250317" algn="l">
              <a:spcBef>
                <a:spcPts val="450"/>
              </a:spcBef>
              <a:spcAft>
                <a:spcPts val="0"/>
              </a:spcAft>
              <a:buSzPts val="1656"/>
              <a:buChar char="◼"/>
              <a:defRPr/>
            </a:lvl5pPr>
            <a:lvl6pPr marL="2057400" lvl="5" indent="-250317" algn="l">
              <a:spcBef>
                <a:spcPts val="450"/>
              </a:spcBef>
              <a:spcAft>
                <a:spcPts val="0"/>
              </a:spcAft>
              <a:buSzPts val="1656"/>
              <a:buChar char="◼"/>
              <a:defRPr/>
            </a:lvl6pPr>
            <a:lvl7pPr marL="2400300" lvl="6" indent="-250317" algn="l">
              <a:spcBef>
                <a:spcPts val="450"/>
              </a:spcBef>
              <a:spcAft>
                <a:spcPts val="0"/>
              </a:spcAft>
              <a:buSzPts val="1656"/>
              <a:buChar char="◼"/>
              <a:defRPr/>
            </a:lvl7pPr>
            <a:lvl8pPr marL="2743200" lvl="7" indent="-250317" algn="l">
              <a:spcBef>
                <a:spcPts val="450"/>
              </a:spcBef>
              <a:spcAft>
                <a:spcPts val="0"/>
              </a:spcAft>
              <a:buSzPts val="1656"/>
              <a:buChar char="◼"/>
              <a:defRPr/>
            </a:lvl8pPr>
            <a:lvl9pPr marL="3086100" lvl="8" indent="-250317" algn="l">
              <a:spcBef>
                <a:spcPts val="450"/>
              </a:spcBef>
              <a:spcAft>
                <a:spcPts val="450"/>
              </a:spcAft>
              <a:buSzPts val="1656"/>
              <a:buChar char="◼"/>
              <a:defRPr/>
            </a:lvl9pPr>
          </a:lstStyle>
          <a:p>
            <a:endParaRPr/>
          </a:p>
        </p:txBody>
      </p:sp>
      <p:sp>
        <p:nvSpPr>
          <p:cNvPr id="56" name="Google Shape;56;p18"/>
          <p:cNvSpPr txBox="1">
            <a:spLocks noGrp="1"/>
          </p:cNvSpPr>
          <p:nvPr>
            <p:ph type="body" idx="3"/>
          </p:nvPr>
        </p:nvSpPr>
        <p:spPr>
          <a:xfrm>
            <a:off x="4892802" y="1688169"/>
            <a:ext cx="3815305" cy="415030"/>
          </a:xfrm>
          <a:prstGeom prst="rect">
            <a:avLst/>
          </a:prstGeom>
          <a:noFill/>
          <a:ln>
            <a:noFill/>
          </a:ln>
        </p:spPr>
        <p:txBody>
          <a:bodyPr spcFirstLastPara="1" wrap="square" lIns="91425" tIns="45700" rIns="91425" bIns="45700" anchor="b" anchorCtr="0">
            <a:noAutofit/>
          </a:bodyPr>
          <a:lstStyle>
            <a:lvl1pPr marL="342900" lvl="0" indent="-171450" algn="l">
              <a:spcBef>
                <a:spcPts val="330"/>
              </a:spcBef>
              <a:spcAft>
                <a:spcPts val="0"/>
              </a:spcAft>
              <a:buSzPts val="2024"/>
              <a:buNone/>
              <a:defRPr sz="1650" b="0">
                <a:solidFill>
                  <a:schemeClr val="accent2"/>
                </a:solidFill>
              </a:defRPr>
            </a:lvl1pPr>
            <a:lvl2pPr marL="685800" lvl="1" indent="-171450" algn="l">
              <a:spcBef>
                <a:spcPts val="450"/>
              </a:spcBef>
              <a:spcAft>
                <a:spcPts val="0"/>
              </a:spcAft>
              <a:buSzPts val="1840"/>
              <a:buNone/>
              <a:defRPr sz="1500" b="1"/>
            </a:lvl2pPr>
            <a:lvl3pPr marL="1028700" lvl="2" indent="-171450" algn="l">
              <a:spcBef>
                <a:spcPts val="450"/>
              </a:spcBef>
              <a:spcAft>
                <a:spcPts val="0"/>
              </a:spcAft>
              <a:buSzPts val="1656"/>
              <a:buNone/>
              <a:defRPr sz="1350" b="1"/>
            </a:lvl3pPr>
            <a:lvl4pPr marL="1371600" lvl="3" indent="-171450" algn="l">
              <a:spcBef>
                <a:spcPts val="450"/>
              </a:spcBef>
              <a:spcAft>
                <a:spcPts val="0"/>
              </a:spcAft>
              <a:buSzPts val="1472"/>
              <a:buNone/>
              <a:defRPr sz="1200" b="1"/>
            </a:lvl4pPr>
            <a:lvl5pPr marL="1714500" lvl="4" indent="-171450" algn="l">
              <a:spcBef>
                <a:spcPts val="450"/>
              </a:spcBef>
              <a:spcAft>
                <a:spcPts val="0"/>
              </a:spcAft>
              <a:buSzPts val="1472"/>
              <a:buNone/>
              <a:defRPr sz="1200" b="1"/>
            </a:lvl5pPr>
            <a:lvl6pPr marL="2057400" lvl="5" indent="-171450" algn="l">
              <a:spcBef>
                <a:spcPts val="450"/>
              </a:spcBef>
              <a:spcAft>
                <a:spcPts val="0"/>
              </a:spcAft>
              <a:buSzPts val="1472"/>
              <a:buNone/>
              <a:defRPr sz="1200" b="1"/>
            </a:lvl6pPr>
            <a:lvl7pPr marL="2400300" lvl="6" indent="-171450" algn="l">
              <a:spcBef>
                <a:spcPts val="450"/>
              </a:spcBef>
              <a:spcAft>
                <a:spcPts val="0"/>
              </a:spcAft>
              <a:buSzPts val="1472"/>
              <a:buNone/>
              <a:defRPr sz="1200" b="1"/>
            </a:lvl7pPr>
            <a:lvl8pPr marL="2743200" lvl="7" indent="-171450" algn="l">
              <a:spcBef>
                <a:spcPts val="450"/>
              </a:spcBef>
              <a:spcAft>
                <a:spcPts val="0"/>
              </a:spcAft>
              <a:buSzPts val="1472"/>
              <a:buNone/>
              <a:defRPr sz="1200" b="1"/>
            </a:lvl8pPr>
            <a:lvl9pPr marL="3086100" lvl="8" indent="-171450" algn="l">
              <a:spcBef>
                <a:spcPts val="450"/>
              </a:spcBef>
              <a:spcAft>
                <a:spcPts val="450"/>
              </a:spcAft>
              <a:buSzPts val="1472"/>
              <a:buNone/>
              <a:defRPr sz="1200" b="1"/>
            </a:lvl9pPr>
          </a:lstStyle>
          <a:p>
            <a:endParaRPr/>
          </a:p>
        </p:txBody>
      </p:sp>
      <p:sp>
        <p:nvSpPr>
          <p:cNvPr id="57" name="Google Shape;57;p18"/>
          <p:cNvSpPr txBox="1">
            <a:spLocks noGrp="1"/>
          </p:cNvSpPr>
          <p:nvPr>
            <p:ph type="body" idx="4"/>
          </p:nvPr>
        </p:nvSpPr>
        <p:spPr>
          <a:xfrm>
            <a:off x="4663282" y="2194540"/>
            <a:ext cx="4044825" cy="2201249"/>
          </a:xfrm>
          <a:prstGeom prst="rect">
            <a:avLst/>
          </a:prstGeom>
          <a:noFill/>
          <a:ln>
            <a:noFill/>
          </a:ln>
        </p:spPr>
        <p:txBody>
          <a:bodyPr spcFirstLastPara="1" wrap="square" lIns="91425" tIns="45700" rIns="91425" bIns="45700" anchor="t" anchorCtr="0">
            <a:normAutofit/>
          </a:bodyPr>
          <a:lstStyle>
            <a:lvl1pPr marL="342900" lvl="0" indent="-250317" algn="l">
              <a:spcBef>
                <a:spcPts val="270"/>
              </a:spcBef>
              <a:spcAft>
                <a:spcPts val="0"/>
              </a:spcAft>
              <a:buSzPts val="1656"/>
              <a:buChar char="◼"/>
              <a:defRPr/>
            </a:lvl1pPr>
            <a:lvl2pPr marL="685800" lvl="1" indent="-250317" algn="l">
              <a:spcBef>
                <a:spcPts val="450"/>
              </a:spcBef>
              <a:spcAft>
                <a:spcPts val="0"/>
              </a:spcAft>
              <a:buSzPts val="1656"/>
              <a:buChar char="◼"/>
              <a:defRPr/>
            </a:lvl2pPr>
            <a:lvl3pPr marL="1028700" lvl="2" indent="-250317" algn="l">
              <a:spcBef>
                <a:spcPts val="450"/>
              </a:spcBef>
              <a:spcAft>
                <a:spcPts val="0"/>
              </a:spcAft>
              <a:buSzPts val="1656"/>
              <a:buChar char="◼"/>
              <a:defRPr/>
            </a:lvl3pPr>
            <a:lvl4pPr marL="1371600" lvl="3" indent="-250317" algn="l">
              <a:spcBef>
                <a:spcPts val="450"/>
              </a:spcBef>
              <a:spcAft>
                <a:spcPts val="0"/>
              </a:spcAft>
              <a:buSzPts val="1656"/>
              <a:buChar char="◼"/>
              <a:defRPr/>
            </a:lvl4pPr>
            <a:lvl5pPr marL="1714500" lvl="4" indent="-250317" algn="l">
              <a:spcBef>
                <a:spcPts val="450"/>
              </a:spcBef>
              <a:spcAft>
                <a:spcPts val="0"/>
              </a:spcAft>
              <a:buSzPts val="1656"/>
              <a:buChar char="◼"/>
              <a:defRPr/>
            </a:lvl5pPr>
            <a:lvl6pPr marL="2057400" lvl="5" indent="-250317" algn="l">
              <a:spcBef>
                <a:spcPts val="450"/>
              </a:spcBef>
              <a:spcAft>
                <a:spcPts val="0"/>
              </a:spcAft>
              <a:buSzPts val="1656"/>
              <a:buChar char="◼"/>
              <a:defRPr/>
            </a:lvl6pPr>
            <a:lvl7pPr marL="2400300" lvl="6" indent="-250317" algn="l">
              <a:spcBef>
                <a:spcPts val="450"/>
              </a:spcBef>
              <a:spcAft>
                <a:spcPts val="0"/>
              </a:spcAft>
              <a:buSzPts val="1656"/>
              <a:buChar char="◼"/>
              <a:defRPr/>
            </a:lvl7pPr>
            <a:lvl8pPr marL="2743200" lvl="7" indent="-250317" algn="l">
              <a:spcBef>
                <a:spcPts val="450"/>
              </a:spcBef>
              <a:spcAft>
                <a:spcPts val="0"/>
              </a:spcAft>
              <a:buSzPts val="1656"/>
              <a:buChar char="◼"/>
              <a:defRPr/>
            </a:lvl8pPr>
            <a:lvl9pPr marL="3086100" lvl="8" indent="-250317" algn="l">
              <a:spcBef>
                <a:spcPts val="450"/>
              </a:spcBef>
              <a:spcAft>
                <a:spcPts val="450"/>
              </a:spcAft>
              <a:buSzPts val="1656"/>
              <a:buChar char="◼"/>
              <a:defRPr/>
            </a:lvl9pPr>
          </a:lstStyle>
          <a:p>
            <a:endParaRPr/>
          </a:p>
        </p:txBody>
      </p:sp>
      <p:sp>
        <p:nvSpPr>
          <p:cNvPr id="58" name="Google Shape;58;p18"/>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18"/>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18"/>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387316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61"/>
        <p:cNvGrpSpPr/>
        <p:nvPr/>
      </p:nvGrpSpPr>
      <p:grpSpPr>
        <a:xfrm>
          <a:off x="0" y="0"/>
          <a:ext cx="0" cy="0"/>
          <a:chOff x="0" y="0"/>
          <a:chExt cx="0" cy="0"/>
        </a:xfrm>
      </p:grpSpPr>
      <p:sp>
        <p:nvSpPr>
          <p:cNvPr id="62" name="Google Shape;62;p19"/>
          <p:cNvSpPr/>
          <p:nvPr/>
        </p:nvSpPr>
        <p:spPr>
          <a:xfrm>
            <a:off x="330512" y="454916"/>
            <a:ext cx="8475027" cy="944120"/>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3" name="Google Shape;63;p19"/>
          <p:cNvSpPr txBox="1">
            <a:spLocks noGrp="1"/>
          </p:cNvSpPr>
          <p:nvPr>
            <p:ph type="title"/>
          </p:nvPr>
        </p:nvSpPr>
        <p:spPr>
          <a:xfrm>
            <a:off x="431921" y="547244"/>
            <a:ext cx="8272212" cy="741249"/>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9"/>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5" name="Google Shape;65;p19"/>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9"/>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4119185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ntent with Caption" type="objTx">
  <p:cSld name="Content with Caption">
    <p:spTree>
      <p:nvGrpSpPr>
        <p:cNvPr id="1" name="Shape 67"/>
        <p:cNvGrpSpPr/>
        <p:nvPr/>
      </p:nvGrpSpPr>
      <p:grpSpPr>
        <a:xfrm>
          <a:off x="0" y="0"/>
          <a:ext cx="0" cy="0"/>
          <a:chOff x="0" y="0"/>
          <a:chExt cx="0" cy="0"/>
        </a:xfrm>
      </p:grpSpPr>
      <p:sp>
        <p:nvSpPr>
          <p:cNvPr id="68" name="Google Shape;68;p20"/>
          <p:cNvSpPr/>
          <p:nvPr/>
        </p:nvSpPr>
        <p:spPr>
          <a:xfrm>
            <a:off x="335863" y="3856480"/>
            <a:ext cx="8473650" cy="956027"/>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69" name="Google Shape;69;p20"/>
          <p:cNvSpPr txBox="1">
            <a:spLocks noGrp="1"/>
          </p:cNvSpPr>
          <p:nvPr>
            <p:ph type="title"/>
          </p:nvPr>
        </p:nvSpPr>
        <p:spPr>
          <a:xfrm>
            <a:off x="435894" y="3946722"/>
            <a:ext cx="3682084" cy="517136"/>
          </a:xfrm>
          <a:prstGeom prst="rect">
            <a:avLst/>
          </a:prstGeom>
          <a:noFill/>
          <a:ln>
            <a:noFill/>
          </a:ln>
        </p:spPr>
        <p:txBody>
          <a:bodyPr spcFirstLastPara="1" wrap="square" lIns="91425" tIns="45700" rIns="91425" bIns="45700" anchor="ctr" anchorCtr="0">
            <a:normAutofit/>
          </a:bodyPr>
          <a:lstStyle>
            <a:lvl1pPr lvl="0" algn="l">
              <a:spcBef>
                <a:spcPts val="0"/>
              </a:spcBef>
              <a:spcAft>
                <a:spcPts val="0"/>
              </a:spcAft>
              <a:buClr>
                <a:srgbClr val="5B5B5B"/>
              </a:buClr>
              <a:buSzPts val="2000"/>
              <a:buFont typeface="Gill Sans"/>
              <a:buNone/>
              <a:defRPr sz="1500" b="0">
                <a:solidFill>
                  <a:srgbClr val="5B5B5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20"/>
          <p:cNvSpPr txBox="1">
            <a:spLocks noGrp="1"/>
          </p:cNvSpPr>
          <p:nvPr>
            <p:ph type="body" idx="1"/>
          </p:nvPr>
        </p:nvSpPr>
        <p:spPr>
          <a:xfrm>
            <a:off x="335862" y="450900"/>
            <a:ext cx="8469630" cy="3153600"/>
          </a:xfrm>
          <a:prstGeom prst="rect">
            <a:avLst/>
          </a:prstGeom>
          <a:noFill/>
          <a:ln>
            <a:noFill/>
          </a:ln>
        </p:spPr>
        <p:txBody>
          <a:bodyPr spcFirstLastPara="1" wrap="square" lIns="91425" tIns="45700" rIns="91425" bIns="45700" anchor="ctr" anchorCtr="0">
            <a:normAutofit/>
          </a:bodyPr>
          <a:lstStyle>
            <a:lvl1pPr marL="342900" lvl="0" indent="-259080" algn="l">
              <a:spcBef>
                <a:spcPts val="300"/>
              </a:spcBef>
              <a:spcAft>
                <a:spcPts val="0"/>
              </a:spcAft>
              <a:buSzPts val="1840"/>
              <a:buChar char="◼"/>
              <a:defRPr sz="1500">
                <a:solidFill>
                  <a:schemeClr val="dk2"/>
                </a:solidFill>
              </a:defRPr>
            </a:lvl1pPr>
            <a:lvl2pPr marL="685800" lvl="1" indent="-250317" algn="l">
              <a:spcBef>
                <a:spcPts val="450"/>
              </a:spcBef>
              <a:spcAft>
                <a:spcPts val="0"/>
              </a:spcAft>
              <a:buSzPts val="1656"/>
              <a:buChar char="◼"/>
              <a:defRPr sz="1350">
                <a:solidFill>
                  <a:schemeClr val="dk2"/>
                </a:solidFill>
              </a:defRPr>
            </a:lvl2pPr>
            <a:lvl3pPr marL="1028700" lvl="2" indent="-241554" algn="l">
              <a:spcBef>
                <a:spcPts val="450"/>
              </a:spcBef>
              <a:spcAft>
                <a:spcPts val="0"/>
              </a:spcAft>
              <a:buSzPts val="1472"/>
              <a:buChar char="◼"/>
              <a:defRPr sz="1200">
                <a:solidFill>
                  <a:schemeClr val="dk2"/>
                </a:solidFill>
              </a:defRPr>
            </a:lvl3pPr>
            <a:lvl4pPr marL="1371600" lvl="3" indent="-232791" algn="l">
              <a:spcBef>
                <a:spcPts val="450"/>
              </a:spcBef>
              <a:spcAft>
                <a:spcPts val="0"/>
              </a:spcAft>
              <a:buSzPts val="1288"/>
              <a:buChar char="◼"/>
              <a:defRPr sz="1050">
                <a:solidFill>
                  <a:schemeClr val="dk2"/>
                </a:solidFill>
              </a:defRPr>
            </a:lvl4pPr>
            <a:lvl5pPr marL="1714500" lvl="4" indent="-232791" algn="l">
              <a:spcBef>
                <a:spcPts val="450"/>
              </a:spcBef>
              <a:spcAft>
                <a:spcPts val="0"/>
              </a:spcAft>
              <a:buSzPts val="1288"/>
              <a:buChar char="◼"/>
              <a:defRPr sz="1050">
                <a:solidFill>
                  <a:schemeClr val="dk2"/>
                </a:solidFill>
              </a:defRPr>
            </a:lvl5pPr>
            <a:lvl6pPr marL="2057400" lvl="5" indent="-232791" algn="l">
              <a:spcBef>
                <a:spcPts val="450"/>
              </a:spcBef>
              <a:spcAft>
                <a:spcPts val="0"/>
              </a:spcAft>
              <a:buSzPts val="1288"/>
              <a:buChar char="◼"/>
              <a:defRPr sz="1050">
                <a:solidFill>
                  <a:schemeClr val="dk2"/>
                </a:solidFill>
              </a:defRPr>
            </a:lvl6pPr>
            <a:lvl7pPr marL="2400300" lvl="6" indent="-232791" algn="l">
              <a:spcBef>
                <a:spcPts val="450"/>
              </a:spcBef>
              <a:spcAft>
                <a:spcPts val="0"/>
              </a:spcAft>
              <a:buSzPts val="1288"/>
              <a:buChar char="◼"/>
              <a:defRPr sz="1050">
                <a:solidFill>
                  <a:schemeClr val="dk2"/>
                </a:solidFill>
              </a:defRPr>
            </a:lvl7pPr>
            <a:lvl8pPr marL="2743200" lvl="7" indent="-232791" algn="l">
              <a:spcBef>
                <a:spcPts val="450"/>
              </a:spcBef>
              <a:spcAft>
                <a:spcPts val="0"/>
              </a:spcAft>
              <a:buSzPts val="1288"/>
              <a:buChar char="◼"/>
              <a:defRPr sz="1050">
                <a:solidFill>
                  <a:schemeClr val="dk2"/>
                </a:solidFill>
              </a:defRPr>
            </a:lvl8pPr>
            <a:lvl9pPr marL="3086100" lvl="8" indent="-232791" algn="l">
              <a:spcBef>
                <a:spcPts val="450"/>
              </a:spcBef>
              <a:spcAft>
                <a:spcPts val="450"/>
              </a:spcAft>
              <a:buSzPts val="1288"/>
              <a:buChar char="◼"/>
              <a:defRPr sz="1050">
                <a:solidFill>
                  <a:schemeClr val="dk2"/>
                </a:solidFill>
              </a:defRPr>
            </a:lvl9pPr>
          </a:lstStyle>
          <a:p>
            <a:endParaRPr/>
          </a:p>
        </p:txBody>
      </p:sp>
      <p:sp>
        <p:nvSpPr>
          <p:cNvPr id="71" name="Google Shape;71;p20"/>
          <p:cNvSpPr txBox="1">
            <a:spLocks noGrp="1"/>
          </p:cNvSpPr>
          <p:nvPr>
            <p:ph type="body" idx="2"/>
          </p:nvPr>
        </p:nvSpPr>
        <p:spPr>
          <a:xfrm>
            <a:off x="4305618" y="3946723"/>
            <a:ext cx="4402490" cy="517136"/>
          </a:xfrm>
          <a:prstGeom prst="rect">
            <a:avLst/>
          </a:prstGeom>
          <a:noFill/>
          <a:ln>
            <a:noFill/>
          </a:ln>
        </p:spPr>
        <p:txBody>
          <a:bodyPr spcFirstLastPara="1" wrap="square" lIns="91425" tIns="45700" rIns="91425" bIns="45700" anchor="ctr" anchorCtr="0">
            <a:normAutofit/>
          </a:bodyPr>
          <a:lstStyle>
            <a:lvl1pPr marL="342900" lvl="0" indent="-171450" algn="r">
              <a:spcBef>
                <a:spcPts val="165"/>
              </a:spcBef>
              <a:spcAft>
                <a:spcPts val="0"/>
              </a:spcAft>
              <a:buSzPts val="1012"/>
              <a:buNone/>
              <a:defRPr sz="825">
                <a:solidFill>
                  <a:schemeClr val="lt1"/>
                </a:solidFill>
              </a:defRPr>
            </a:lvl1pPr>
            <a:lvl2pPr marL="685800" lvl="1" indent="-171450" algn="l">
              <a:spcBef>
                <a:spcPts val="450"/>
              </a:spcBef>
              <a:spcAft>
                <a:spcPts val="0"/>
              </a:spcAft>
              <a:buSzPts val="1012"/>
              <a:buNone/>
              <a:defRPr sz="825"/>
            </a:lvl2pPr>
            <a:lvl3pPr marL="1028700" lvl="2" indent="-171450" algn="l">
              <a:spcBef>
                <a:spcPts val="450"/>
              </a:spcBef>
              <a:spcAft>
                <a:spcPts val="0"/>
              </a:spcAft>
              <a:buSzPts val="920"/>
              <a:buNone/>
              <a:defRPr sz="750"/>
            </a:lvl3pPr>
            <a:lvl4pPr marL="1371600" lvl="3" indent="-171450" algn="l">
              <a:spcBef>
                <a:spcPts val="450"/>
              </a:spcBef>
              <a:spcAft>
                <a:spcPts val="0"/>
              </a:spcAft>
              <a:buSzPts val="828"/>
              <a:buNone/>
              <a:defRPr sz="675"/>
            </a:lvl4pPr>
            <a:lvl5pPr marL="1714500" lvl="4" indent="-171450" algn="l">
              <a:spcBef>
                <a:spcPts val="450"/>
              </a:spcBef>
              <a:spcAft>
                <a:spcPts val="0"/>
              </a:spcAft>
              <a:buSzPts val="828"/>
              <a:buNone/>
              <a:defRPr sz="675"/>
            </a:lvl5pPr>
            <a:lvl6pPr marL="2057400" lvl="5" indent="-171450" algn="l">
              <a:spcBef>
                <a:spcPts val="450"/>
              </a:spcBef>
              <a:spcAft>
                <a:spcPts val="0"/>
              </a:spcAft>
              <a:buSzPts val="828"/>
              <a:buNone/>
              <a:defRPr sz="675"/>
            </a:lvl6pPr>
            <a:lvl7pPr marL="2400300" lvl="6" indent="-171450" algn="l">
              <a:spcBef>
                <a:spcPts val="450"/>
              </a:spcBef>
              <a:spcAft>
                <a:spcPts val="0"/>
              </a:spcAft>
              <a:buSzPts val="828"/>
              <a:buNone/>
              <a:defRPr sz="675"/>
            </a:lvl7pPr>
            <a:lvl8pPr marL="2743200" lvl="7" indent="-171450" algn="l">
              <a:spcBef>
                <a:spcPts val="450"/>
              </a:spcBef>
              <a:spcAft>
                <a:spcPts val="0"/>
              </a:spcAft>
              <a:buSzPts val="828"/>
              <a:buNone/>
              <a:defRPr sz="675"/>
            </a:lvl8pPr>
            <a:lvl9pPr marL="3086100" lvl="8" indent="-171450" algn="l">
              <a:spcBef>
                <a:spcPts val="450"/>
              </a:spcBef>
              <a:spcAft>
                <a:spcPts val="450"/>
              </a:spcAft>
              <a:buSzPts val="828"/>
              <a:buNone/>
              <a:defRPr sz="675"/>
            </a:lvl9pPr>
          </a:lstStyle>
          <a:p>
            <a:endParaRPr/>
          </a:p>
        </p:txBody>
      </p:sp>
      <p:sp>
        <p:nvSpPr>
          <p:cNvPr id="72" name="Google Shape;72;p20"/>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5B5B5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20"/>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5B5B5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4" name="Google Shape;74;p20"/>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675">
                <a:solidFill>
                  <a:srgbClr val="5B5B5B"/>
                </a:solidFill>
                <a:latin typeface="Gill Sans"/>
                <a:ea typeface="Gill Sans"/>
                <a:cs typeface="Gill Sans"/>
                <a:sym typeface="Gill Sans"/>
              </a:defRPr>
            </a:lvl1pPr>
            <a:lvl2pPr marL="0" lvl="1" indent="0" algn="r">
              <a:spcBef>
                <a:spcPts val="0"/>
              </a:spcBef>
              <a:buNone/>
              <a:defRPr sz="675">
                <a:solidFill>
                  <a:srgbClr val="5B5B5B"/>
                </a:solidFill>
                <a:latin typeface="Gill Sans"/>
                <a:ea typeface="Gill Sans"/>
                <a:cs typeface="Gill Sans"/>
                <a:sym typeface="Gill Sans"/>
              </a:defRPr>
            </a:lvl2pPr>
            <a:lvl3pPr marL="0" lvl="2" indent="0" algn="r">
              <a:spcBef>
                <a:spcPts val="0"/>
              </a:spcBef>
              <a:buNone/>
              <a:defRPr sz="675">
                <a:solidFill>
                  <a:srgbClr val="5B5B5B"/>
                </a:solidFill>
                <a:latin typeface="Gill Sans"/>
                <a:ea typeface="Gill Sans"/>
                <a:cs typeface="Gill Sans"/>
                <a:sym typeface="Gill Sans"/>
              </a:defRPr>
            </a:lvl3pPr>
            <a:lvl4pPr marL="0" lvl="3" indent="0" algn="r">
              <a:spcBef>
                <a:spcPts val="0"/>
              </a:spcBef>
              <a:buNone/>
              <a:defRPr sz="675">
                <a:solidFill>
                  <a:srgbClr val="5B5B5B"/>
                </a:solidFill>
                <a:latin typeface="Gill Sans"/>
                <a:ea typeface="Gill Sans"/>
                <a:cs typeface="Gill Sans"/>
                <a:sym typeface="Gill Sans"/>
              </a:defRPr>
            </a:lvl4pPr>
            <a:lvl5pPr marL="0" lvl="4" indent="0" algn="r">
              <a:spcBef>
                <a:spcPts val="0"/>
              </a:spcBef>
              <a:buNone/>
              <a:defRPr sz="675">
                <a:solidFill>
                  <a:srgbClr val="5B5B5B"/>
                </a:solidFill>
                <a:latin typeface="Gill Sans"/>
                <a:ea typeface="Gill Sans"/>
                <a:cs typeface="Gill Sans"/>
                <a:sym typeface="Gill Sans"/>
              </a:defRPr>
            </a:lvl5pPr>
            <a:lvl6pPr marL="0" lvl="5" indent="0" algn="r">
              <a:spcBef>
                <a:spcPts val="0"/>
              </a:spcBef>
              <a:buNone/>
              <a:defRPr sz="675">
                <a:solidFill>
                  <a:srgbClr val="5B5B5B"/>
                </a:solidFill>
                <a:latin typeface="Gill Sans"/>
                <a:ea typeface="Gill Sans"/>
                <a:cs typeface="Gill Sans"/>
                <a:sym typeface="Gill Sans"/>
              </a:defRPr>
            </a:lvl6pPr>
            <a:lvl7pPr marL="0" lvl="6" indent="0" algn="r">
              <a:spcBef>
                <a:spcPts val="0"/>
              </a:spcBef>
              <a:buNone/>
              <a:defRPr sz="675">
                <a:solidFill>
                  <a:srgbClr val="5B5B5B"/>
                </a:solidFill>
                <a:latin typeface="Gill Sans"/>
                <a:ea typeface="Gill Sans"/>
                <a:cs typeface="Gill Sans"/>
                <a:sym typeface="Gill Sans"/>
              </a:defRPr>
            </a:lvl7pPr>
            <a:lvl8pPr marL="0" lvl="7" indent="0" algn="r">
              <a:spcBef>
                <a:spcPts val="0"/>
              </a:spcBef>
              <a:buNone/>
              <a:defRPr sz="675">
                <a:solidFill>
                  <a:srgbClr val="5B5B5B"/>
                </a:solidFill>
                <a:latin typeface="Gill Sans"/>
                <a:ea typeface="Gill Sans"/>
                <a:cs typeface="Gill Sans"/>
                <a:sym typeface="Gill Sans"/>
              </a:defRPr>
            </a:lvl8pPr>
            <a:lvl9pPr marL="0" lvl="8" indent="0" algn="r">
              <a:spcBef>
                <a:spcPts val="0"/>
              </a:spcBef>
              <a:buNone/>
              <a:defRPr sz="675">
                <a:solidFill>
                  <a:srgbClr val="5B5B5B"/>
                </a:solidFill>
                <a:latin typeface="Gill Sans"/>
                <a:ea typeface="Gill Sans"/>
                <a:cs typeface="Gill Sans"/>
                <a:sym typeface="Gill Sans"/>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155528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Picture with Caption" type="picTx">
  <p:cSld name="Picture with Caption">
    <p:spTree>
      <p:nvGrpSpPr>
        <p:cNvPr id="1" name="Shape 75"/>
        <p:cNvGrpSpPr/>
        <p:nvPr/>
      </p:nvGrpSpPr>
      <p:grpSpPr>
        <a:xfrm>
          <a:off x="0" y="0"/>
          <a:ext cx="0" cy="0"/>
          <a:chOff x="0" y="0"/>
          <a:chExt cx="0" cy="0"/>
        </a:xfrm>
      </p:grpSpPr>
      <p:sp>
        <p:nvSpPr>
          <p:cNvPr id="76" name="Google Shape;76;p21"/>
          <p:cNvSpPr txBox="1">
            <a:spLocks noGrp="1"/>
          </p:cNvSpPr>
          <p:nvPr>
            <p:ph type="title"/>
          </p:nvPr>
        </p:nvSpPr>
        <p:spPr>
          <a:xfrm>
            <a:off x="435895" y="3520042"/>
            <a:ext cx="8272212" cy="425054"/>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2400"/>
              <a:buFont typeface="Gill Sans"/>
              <a:buNone/>
              <a:defRPr sz="1800" b="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21"/>
          <p:cNvSpPr>
            <a:spLocks noGrp="1"/>
          </p:cNvSpPr>
          <p:nvPr>
            <p:ph type="pic" idx="2"/>
          </p:nvPr>
        </p:nvSpPr>
        <p:spPr>
          <a:xfrm>
            <a:off x="335863" y="449794"/>
            <a:ext cx="8468144" cy="2667939"/>
          </a:xfrm>
          <a:prstGeom prst="rect">
            <a:avLst/>
          </a:prstGeom>
          <a:noFill/>
          <a:ln>
            <a:noFill/>
          </a:ln>
        </p:spPr>
      </p:sp>
      <p:sp>
        <p:nvSpPr>
          <p:cNvPr id="78" name="Google Shape;78;p21"/>
          <p:cNvSpPr txBox="1">
            <a:spLocks noGrp="1"/>
          </p:cNvSpPr>
          <p:nvPr>
            <p:ph type="body" idx="1"/>
          </p:nvPr>
        </p:nvSpPr>
        <p:spPr>
          <a:xfrm>
            <a:off x="435894" y="3945096"/>
            <a:ext cx="8272213" cy="449003"/>
          </a:xfrm>
          <a:prstGeom prst="rect">
            <a:avLst/>
          </a:prstGeom>
          <a:noFill/>
          <a:ln>
            <a:noFill/>
          </a:ln>
        </p:spPr>
        <p:txBody>
          <a:bodyPr spcFirstLastPara="1" wrap="square" lIns="91425" tIns="45700" rIns="91425" bIns="45700" anchor="ctr" anchorCtr="0">
            <a:normAutofit/>
          </a:bodyPr>
          <a:lstStyle>
            <a:lvl1pPr marL="342900" lvl="0" indent="-171450" algn="l">
              <a:spcBef>
                <a:spcPts val="180"/>
              </a:spcBef>
              <a:spcAft>
                <a:spcPts val="0"/>
              </a:spcAft>
              <a:buSzPts val="1104"/>
              <a:buNone/>
              <a:defRPr sz="900"/>
            </a:lvl1pPr>
            <a:lvl2pPr marL="685800" lvl="1" indent="-171450" algn="l">
              <a:spcBef>
                <a:spcPts val="450"/>
              </a:spcBef>
              <a:spcAft>
                <a:spcPts val="0"/>
              </a:spcAft>
              <a:buSzPts val="1104"/>
              <a:buNone/>
              <a:defRPr sz="900"/>
            </a:lvl2pPr>
            <a:lvl3pPr marL="1028700" lvl="2" indent="-171450" algn="l">
              <a:spcBef>
                <a:spcPts val="450"/>
              </a:spcBef>
              <a:spcAft>
                <a:spcPts val="0"/>
              </a:spcAft>
              <a:buSzPts val="920"/>
              <a:buNone/>
              <a:defRPr sz="750"/>
            </a:lvl3pPr>
            <a:lvl4pPr marL="1371600" lvl="3" indent="-171450" algn="l">
              <a:spcBef>
                <a:spcPts val="450"/>
              </a:spcBef>
              <a:spcAft>
                <a:spcPts val="0"/>
              </a:spcAft>
              <a:buSzPts val="828"/>
              <a:buNone/>
              <a:defRPr sz="675"/>
            </a:lvl4pPr>
            <a:lvl5pPr marL="1714500" lvl="4" indent="-171450" algn="l">
              <a:spcBef>
                <a:spcPts val="450"/>
              </a:spcBef>
              <a:spcAft>
                <a:spcPts val="0"/>
              </a:spcAft>
              <a:buSzPts val="828"/>
              <a:buNone/>
              <a:defRPr sz="675"/>
            </a:lvl5pPr>
            <a:lvl6pPr marL="2057400" lvl="5" indent="-171450" algn="l">
              <a:spcBef>
                <a:spcPts val="450"/>
              </a:spcBef>
              <a:spcAft>
                <a:spcPts val="0"/>
              </a:spcAft>
              <a:buSzPts val="828"/>
              <a:buNone/>
              <a:defRPr sz="675"/>
            </a:lvl6pPr>
            <a:lvl7pPr marL="2400300" lvl="6" indent="-171450" algn="l">
              <a:spcBef>
                <a:spcPts val="450"/>
              </a:spcBef>
              <a:spcAft>
                <a:spcPts val="0"/>
              </a:spcAft>
              <a:buSzPts val="828"/>
              <a:buNone/>
              <a:defRPr sz="675"/>
            </a:lvl7pPr>
            <a:lvl8pPr marL="2743200" lvl="7" indent="-171450" algn="l">
              <a:spcBef>
                <a:spcPts val="450"/>
              </a:spcBef>
              <a:spcAft>
                <a:spcPts val="0"/>
              </a:spcAft>
              <a:buSzPts val="828"/>
              <a:buNone/>
              <a:defRPr sz="675"/>
            </a:lvl8pPr>
            <a:lvl9pPr marL="3086100" lvl="8" indent="-171450" algn="l">
              <a:spcBef>
                <a:spcPts val="450"/>
              </a:spcBef>
              <a:spcAft>
                <a:spcPts val="450"/>
              </a:spcAft>
              <a:buSzPts val="828"/>
              <a:buNone/>
              <a:defRPr sz="675"/>
            </a:lvl9pPr>
          </a:lstStyle>
          <a:p>
            <a:endParaRPr/>
          </a:p>
        </p:txBody>
      </p:sp>
      <p:sp>
        <p:nvSpPr>
          <p:cNvPr id="79" name="Google Shape;79;p21"/>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0" name="Google Shape;80;p21"/>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1" name="Google Shape;81;p21"/>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25712744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82"/>
        <p:cNvGrpSpPr/>
        <p:nvPr/>
      </p:nvGrpSpPr>
      <p:grpSpPr>
        <a:xfrm>
          <a:off x="0" y="0"/>
          <a:ext cx="0" cy="0"/>
          <a:chOff x="0" y="0"/>
          <a:chExt cx="0" cy="0"/>
        </a:xfrm>
      </p:grpSpPr>
      <p:sp>
        <p:nvSpPr>
          <p:cNvPr id="83" name="Google Shape;83;p22"/>
          <p:cNvSpPr/>
          <p:nvPr/>
        </p:nvSpPr>
        <p:spPr>
          <a:xfrm>
            <a:off x="330214" y="460805"/>
            <a:ext cx="8482004" cy="891974"/>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84" name="Google Shape;84;p22"/>
          <p:cNvSpPr txBox="1">
            <a:spLocks noGrp="1"/>
          </p:cNvSpPr>
          <p:nvPr>
            <p:ph type="title"/>
          </p:nvPr>
        </p:nvSpPr>
        <p:spPr>
          <a:xfrm>
            <a:off x="435894" y="526617"/>
            <a:ext cx="8272212" cy="76035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22"/>
          <p:cNvSpPr txBox="1">
            <a:spLocks noGrp="1"/>
          </p:cNvSpPr>
          <p:nvPr>
            <p:ph type="body" idx="1"/>
          </p:nvPr>
        </p:nvSpPr>
        <p:spPr>
          <a:xfrm rot="5400000">
            <a:off x="3250952" y="-1063056"/>
            <a:ext cx="2642096" cy="8272212"/>
          </a:xfrm>
          <a:prstGeom prst="rect">
            <a:avLst/>
          </a:prstGeom>
          <a:noFill/>
          <a:ln>
            <a:noFill/>
          </a:ln>
        </p:spPr>
        <p:txBody>
          <a:bodyPr spcFirstLastPara="1" wrap="square" lIns="91425" tIns="45700" rIns="91425" bIns="45700" anchor="t" anchorCtr="0">
            <a:normAutofit/>
          </a:bodyPr>
          <a:lstStyle>
            <a:lvl1pPr marL="342900" lvl="0" indent="-250317" algn="l">
              <a:spcBef>
                <a:spcPts val="270"/>
              </a:spcBef>
              <a:spcAft>
                <a:spcPts val="0"/>
              </a:spcAft>
              <a:buSzPts val="1656"/>
              <a:buChar char="◼"/>
              <a:defRPr/>
            </a:lvl1pPr>
            <a:lvl2pPr marL="685800" lvl="1" indent="-241554" algn="l">
              <a:spcBef>
                <a:spcPts val="450"/>
              </a:spcBef>
              <a:spcAft>
                <a:spcPts val="0"/>
              </a:spcAft>
              <a:buSzPts val="1472"/>
              <a:buChar char="◼"/>
              <a:defRPr/>
            </a:lvl2pPr>
            <a:lvl3pPr marL="1028700" lvl="2" indent="-232791" algn="l">
              <a:spcBef>
                <a:spcPts val="450"/>
              </a:spcBef>
              <a:spcAft>
                <a:spcPts val="0"/>
              </a:spcAft>
              <a:buSzPts val="1288"/>
              <a:buChar char="◼"/>
              <a:defRPr/>
            </a:lvl3pPr>
            <a:lvl4pPr marL="1371600" lvl="3" indent="-224027" algn="l">
              <a:spcBef>
                <a:spcPts val="450"/>
              </a:spcBef>
              <a:spcAft>
                <a:spcPts val="0"/>
              </a:spcAft>
              <a:buSzPts val="1104"/>
              <a:buChar char="◼"/>
              <a:defRPr/>
            </a:lvl4pPr>
            <a:lvl5pPr marL="1714500" lvl="4" indent="-224028" algn="l">
              <a:spcBef>
                <a:spcPts val="450"/>
              </a:spcBef>
              <a:spcAft>
                <a:spcPts val="0"/>
              </a:spcAft>
              <a:buSzPts val="1104"/>
              <a:buChar char="◼"/>
              <a:defRPr/>
            </a:lvl5pPr>
            <a:lvl6pPr marL="2057400" lvl="5" indent="-250317" algn="l">
              <a:spcBef>
                <a:spcPts val="450"/>
              </a:spcBef>
              <a:spcAft>
                <a:spcPts val="0"/>
              </a:spcAft>
              <a:buSzPts val="1656"/>
              <a:buChar char="◼"/>
              <a:defRPr/>
            </a:lvl6pPr>
            <a:lvl7pPr marL="2400300" lvl="6" indent="-250317" algn="l">
              <a:spcBef>
                <a:spcPts val="450"/>
              </a:spcBef>
              <a:spcAft>
                <a:spcPts val="0"/>
              </a:spcAft>
              <a:buSzPts val="1656"/>
              <a:buChar char="◼"/>
              <a:defRPr/>
            </a:lvl7pPr>
            <a:lvl8pPr marL="2743200" lvl="7" indent="-250317" algn="l">
              <a:spcBef>
                <a:spcPts val="450"/>
              </a:spcBef>
              <a:spcAft>
                <a:spcPts val="0"/>
              </a:spcAft>
              <a:buSzPts val="1656"/>
              <a:buChar char="◼"/>
              <a:defRPr/>
            </a:lvl8pPr>
            <a:lvl9pPr marL="3086100" lvl="8" indent="-250317" algn="l">
              <a:spcBef>
                <a:spcPts val="450"/>
              </a:spcBef>
              <a:spcAft>
                <a:spcPts val="450"/>
              </a:spcAft>
              <a:buSzPts val="1656"/>
              <a:buChar char="◼"/>
              <a:defRPr/>
            </a:lvl9pPr>
          </a:lstStyle>
          <a:p>
            <a:endParaRPr/>
          </a:p>
        </p:txBody>
      </p:sp>
      <p:sp>
        <p:nvSpPr>
          <p:cNvPr id="86" name="Google Shape;86;p22"/>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2"/>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2"/>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4934207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89"/>
        <p:cNvGrpSpPr/>
        <p:nvPr/>
      </p:nvGrpSpPr>
      <p:grpSpPr>
        <a:xfrm>
          <a:off x="0" y="0"/>
          <a:ext cx="0" cy="0"/>
          <a:chOff x="0" y="0"/>
          <a:chExt cx="0" cy="0"/>
        </a:xfrm>
      </p:grpSpPr>
      <p:sp>
        <p:nvSpPr>
          <p:cNvPr id="90" name="Google Shape;90;p23"/>
          <p:cNvSpPr/>
          <p:nvPr/>
        </p:nvSpPr>
        <p:spPr>
          <a:xfrm>
            <a:off x="6629401" y="449794"/>
            <a:ext cx="2180113" cy="4362713"/>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91" name="Google Shape;91;p23"/>
          <p:cNvSpPr txBox="1">
            <a:spLocks noGrp="1"/>
          </p:cNvSpPr>
          <p:nvPr>
            <p:ph type="title"/>
          </p:nvPr>
        </p:nvSpPr>
        <p:spPr>
          <a:xfrm rot="5400000">
            <a:off x="5437310" y="1698886"/>
            <a:ext cx="3887305" cy="1503123"/>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lt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2" name="Google Shape;92;p23"/>
          <p:cNvSpPr txBox="1">
            <a:spLocks noGrp="1"/>
          </p:cNvSpPr>
          <p:nvPr>
            <p:ph type="body" idx="1"/>
          </p:nvPr>
        </p:nvSpPr>
        <p:spPr>
          <a:xfrm rot="5400000">
            <a:off x="1598645" y="-510657"/>
            <a:ext cx="3887305" cy="5922209"/>
          </a:xfrm>
          <a:prstGeom prst="rect">
            <a:avLst/>
          </a:prstGeom>
          <a:noFill/>
          <a:ln>
            <a:noFill/>
          </a:ln>
        </p:spPr>
        <p:txBody>
          <a:bodyPr spcFirstLastPara="1" wrap="square" lIns="91425" tIns="45700" rIns="91425" bIns="45700" anchor="t" anchorCtr="0">
            <a:normAutofit/>
          </a:bodyPr>
          <a:lstStyle>
            <a:lvl1pPr marL="342900" lvl="0" indent="-250317" algn="l">
              <a:spcBef>
                <a:spcPts val="270"/>
              </a:spcBef>
              <a:spcAft>
                <a:spcPts val="0"/>
              </a:spcAft>
              <a:buSzPts val="1656"/>
              <a:buChar char="◼"/>
              <a:defRPr/>
            </a:lvl1pPr>
            <a:lvl2pPr marL="685800" lvl="1" indent="-250317" algn="l">
              <a:spcBef>
                <a:spcPts val="450"/>
              </a:spcBef>
              <a:spcAft>
                <a:spcPts val="0"/>
              </a:spcAft>
              <a:buSzPts val="1656"/>
              <a:buChar char="◼"/>
              <a:defRPr/>
            </a:lvl2pPr>
            <a:lvl3pPr marL="1028700" lvl="2" indent="-250317" algn="l">
              <a:spcBef>
                <a:spcPts val="450"/>
              </a:spcBef>
              <a:spcAft>
                <a:spcPts val="0"/>
              </a:spcAft>
              <a:buSzPts val="1656"/>
              <a:buChar char="◼"/>
              <a:defRPr/>
            </a:lvl3pPr>
            <a:lvl4pPr marL="1371600" lvl="3" indent="-250317" algn="l">
              <a:spcBef>
                <a:spcPts val="450"/>
              </a:spcBef>
              <a:spcAft>
                <a:spcPts val="0"/>
              </a:spcAft>
              <a:buSzPts val="1656"/>
              <a:buChar char="◼"/>
              <a:defRPr/>
            </a:lvl4pPr>
            <a:lvl5pPr marL="1714500" lvl="4" indent="-250317" algn="l">
              <a:spcBef>
                <a:spcPts val="450"/>
              </a:spcBef>
              <a:spcAft>
                <a:spcPts val="0"/>
              </a:spcAft>
              <a:buSzPts val="1656"/>
              <a:buChar char="◼"/>
              <a:defRPr/>
            </a:lvl5pPr>
            <a:lvl6pPr marL="2057400" lvl="5" indent="-250317" algn="l">
              <a:spcBef>
                <a:spcPts val="450"/>
              </a:spcBef>
              <a:spcAft>
                <a:spcPts val="0"/>
              </a:spcAft>
              <a:buSzPts val="1656"/>
              <a:buChar char="◼"/>
              <a:defRPr/>
            </a:lvl6pPr>
            <a:lvl7pPr marL="2400300" lvl="6" indent="-250317" algn="l">
              <a:spcBef>
                <a:spcPts val="450"/>
              </a:spcBef>
              <a:spcAft>
                <a:spcPts val="0"/>
              </a:spcAft>
              <a:buSzPts val="1656"/>
              <a:buChar char="◼"/>
              <a:defRPr/>
            </a:lvl7pPr>
            <a:lvl8pPr marL="2743200" lvl="7" indent="-250317" algn="l">
              <a:spcBef>
                <a:spcPts val="450"/>
              </a:spcBef>
              <a:spcAft>
                <a:spcPts val="0"/>
              </a:spcAft>
              <a:buSzPts val="1656"/>
              <a:buChar char="◼"/>
              <a:defRPr/>
            </a:lvl8pPr>
            <a:lvl9pPr marL="3086100" lvl="8" indent="-250317" algn="l">
              <a:spcBef>
                <a:spcPts val="450"/>
              </a:spcBef>
              <a:spcAft>
                <a:spcPts val="450"/>
              </a:spcAft>
              <a:buSzPts val="1656"/>
              <a:buChar char="◼"/>
              <a:defRPr/>
            </a:lvl9pPr>
          </a:lstStyle>
          <a:p>
            <a:endParaRPr/>
          </a:p>
        </p:txBody>
      </p:sp>
      <p:sp>
        <p:nvSpPr>
          <p:cNvPr id="93" name="Google Shape;93;p23"/>
          <p:cNvSpPr txBox="1">
            <a:spLocks noGrp="1"/>
          </p:cNvSpPr>
          <p:nvPr>
            <p:ph type="dt" idx="10"/>
          </p:nvPr>
        </p:nvSpPr>
        <p:spPr>
          <a:xfrm>
            <a:off x="6745255" y="4467103"/>
            <a:ext cx="996106"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5B5B5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23"/>
          <p:cNvSpPr txBox="1">
            <a:spLocks noGrp="1"/>
          </p:cNvSpPr>
          <p:nvPr>
            <p:ph type="ftr" idx="11"/>
          </p:nvPr>
        </p:nvSpPr>
        <p:spPr>
          <a:xfrm>
            <a:off x="581193" y="4463859"/>
            <a:ext cx="5922209"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23"/>
          <p:cNvSpPr txBox="1">
            <a:spLocks noGrp="1"/>
          </p:cNvSpPr>
          <p:nvPr>
            <p:ph type="sldNum" idx="12"/>
          </p:nvPr>
        </p:nvSpPr>
        <p:spPr>
          <a:xfrm>
            <a:off x="7834962" y="4467103"/>
            <a:ext cx="873146"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675">
                <a:solidFill>
                  <a:srgbClr val="5B5B5B"/>
                </a:solidFill>
                <a:latin typeface="Gill Sans"/>
                <a:ea typeface="Gill Sans"/>
                <a:cs typeface="Gill Sans"/>
                <a:sym typeface="Gill Sans"/>
              </a:defRPr>
            </a:lvl1pPr>
            <a:lvl2pPr marL="0" lvl="1" indent="0" algn="r">
              <a:spcBef>
                <a:spcPts val="0"/>
              </a:spcBef>
              <a:buNone/>
              <a:defRPr sz="675">
                <a:solidFill>
                  <a:srgbClr val="5B5B5B"/>
                </a:solidFill>
                <a:latin typeface="Gill Sans"/>
                <a:ea typeface="Gill Sans"/>
                <a:cs typeface="Gill Sans"/>
                <a:sym typeface="Gill Sans"/>
              </a:defRPr>
            </a:lvl2pPr>
            <a:lvl3pPr marL="0" lvl="2" indent="0" algn="r">
              <a:spcBef>
                <a:spcPts val="0"/>
              </a:spcBef>
              <a:buNone/>
              <a:defRPr sz="675">
                <a:solidFill>
                  <a:srgbClr val="5B5B5B"/>
                </a:solidFill>
                <a:latin typeface="Gill Sans"/>
                <a:ea typeface="Gill Sans"/>
                <a:cs typeface="Gill Sans"/>
                <a:sym typeface="Gill Sans"/>
              </a:defRPr>
            </a:lvl3pPr>
            <a:lvl4pPr marL="0" lvl="3" indent="0" algn="r">
              <a:spcBef>
                <a:spcPts val="0"/>
              </a:spcBef>
              <a:buNone/>
              <a:defRPr sz="675">
                <a:solidFill>
                  <a:srgbClr val="5B5B5B"/>
                </a:solidFill>
                <a:latin typeface="Gill Sans"/>
                <a:ea typeface="Gill Sans"/>
                <a:cs typeface="Gill Sans"/>
                <a:sym typeface="Gill Sans"/>
              </a:defRPr>
            </a:lvl4pPr>
            <a:lvl5pPr marL="0" lvl="4" indent="0" algn="r">
              <a:spcBef>
                <a:spcPts val="0"/>
              </a:spcBef>
              <a:buNone/>
              <a:defRPr sz="675">
                <a:solidFill>
                  <a:srgbClr val="5B5B5B"/>
                </a:solidFill>
                <a:latin typeface="Gill Sans"/>
                <a:ea typeface="Gill Sans"/>
                <a:cs typeface="Gill Sans"/>
                <a:sym typeface="Gill Sans"/>
              </a:defRPr>
            </a:lvl5pPr>
            <a:lvl6pPr marL="0" lvl="5" indent="0" algn="r">
              <a:spcBef>
                <a:spcPts val="0"/>
              </a:spcBef>
              <a:buNone/>
              <a:defRPr sz="675">
                <a:solidFill>
                  <a:srgbClr val="5B5B5B"/>
                </a:solidFill>
                <a:latin typeface="Gill Sans"/>
                <a:ea typeface="Gill Sans"/>
                <a:cs typeface="Gill Sans"/>
                <a:sym typeface="Gill Sans"/>
              </a:defRPr>
            </a:lvl6pPr>
            <a:lvl7pPr marL="0" lvl="6" indent="0" algn="r">
              <a:spcBef>
                <a:spcPts val="0"/>
              </a:spcBef>
              <a:buNone/>
              <a:defRPr sz="675">
                <a:solidFill>
                  <a:srgbClr val="5B5B5B"/>
                </a:solidFill>
                <a:latin typeface="Gill Sans"/>
                <a:ea typeface="Gill Sans"/>
                <a:cs typeface="Gill Sans"/>
                <a:sym typeface="Gill Sans"/>
              </a:defRPr>
            </a:lvl7pPr>
            <a:lvl8pPr marL="0" lvl="7" indent="0" algn="r">
              <a:spcBef>
                <a:spcPts val="0"/>
              </a:spcBef>
              <a:buNone/>
              <a:defRPr sz="675">
                <a:solidFill>
                  <a:srgbClr val="5B5B5B"/>
                </a:solidFill>
                <a:latin typeface="Gill Sans"/>
                <a:ea typeface="Gill Sans"/>
                <a:cs typeface="Gill Sans"/>
                <a:sym typeface="Gill Sans"/>
              </a:defRPr>
            </a:lvl8pPr>
            <a:lvl9pPr marL="0" lvl="8" indent="0" algn="r">
              <a:spcBef>
                <a:spcPts val="0"/>
              </a:spcBef>
              <a:buNone/>
              <a:defRPr sz="675">
                <a:solidFill>
                  <a:srgbClr val="5B5B5B"/>
                </a:solidFill>
                <a:latin typeface="Gill Sans"/>
                <a:ea typeface="Gill Sans"/>
                <a:cs typeface="Gill Sans"/>
                <a:sym typeface="Gill Sans"/>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3620870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77"/>
        <p:cNvGrpSpPr/>
        <p:nvPr/>
      </p:nvGrpSpPr>
      <p:grpSpPr>
        <a:xfrm>
          <a:off x="0" y="0"/>
          <a:ext cx="0" cy="0"/>
          <a:chOff x="0" y="0"/>
          <a:chExt cx="0" cy="0"/>
        </a:xfrm>
      </p:grpSpPr>
      <p:sp>
        <p:nvSpPr>
          <p:cNvPr id="78" name="Google Shape;78;p17"/>
          <p:cNvSpPr/>
          <p:nvPr/>
        </p:nvSpPr>
        <p:spPr>
          <a:xfrm>
            <a:off x="335863" y="3856480"/>
            <a:ext cx="8468145" cy="944120"/>
          </a:xfrm>
          <a:prstGeom prst="rect">
            <a:avLst/>
          </a:prstGeom>
          <a:solidFill>
            <a:schemeClr val="accent1"/>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79" name="Google Shape;79;p17"/>
          <p:cNvSpPr txBox="1">
            <a:spLocks noGrp="1"/>
          </p:cNvSpPr>
          <p:nvPr>
            <p:ph type="title"/>
          </p:nvPr>
        </p:nvSpPr>
        <p:spPr>
          <a:xfrm>
            <a:off x="435895" y="2282932"/>
            <a:ext cx="8272211" cy="1123130"/>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accent1"/>
              </a:buClr>
              <a:buSzPts val="2700"/>
              <a:buFont typeface="Gill Sans"/>
              <a:buNone/>
              <a:defRPr sz="2700" b="0" cap="none">
                <a:solidFill>
                  <a:schemeClr val="accen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0" name="Google Shape;80;p17"/>
          <p:cNvSpPr txBox="1">
            <a:spLocks noGrp="1"/>
          </p:cNvSpPr>
          <p:nvPr>
            <p:ph type="body" idx="1"/>
          </p:nvPr>
        </p:nvSpPr>
        <p:spPr>
          <a:xfrm>
            <a:off x="435894" y="3406063"/>
            <a:ext cx="8272211" cy="450417"/>
          </a:xfrm>
          <a:prstGeom prst="rect">
            <a:avLst/>
          </a:prstGeom>
          <a:noFill/>
          <a:ln>
            <a:noFill/>
          </a:ln>
        </p:spPr>
        <p:txBody>
          <a:bodyPr spcFirstLastPara="1" wrap="square" lIns="68575" tIns="34275" rIns="68575" bIns="34275" anchor="t" anchorCtr="0">
            <a:normAutofit/>
          </a:bodyPr>
          <a:lstStyle>
            <a:lvl1pPr marL="457200" lvl="0" indent="-228600" algn="l">
              <a:spcBef>
                <a:spcPts val="300"/>
              </a:spcBef>
              <a:spcAft>
                <a:spcPts val="0"/>
              </a:spcAft>
              <a:buSzPts val="1200"/>
              <a:buNone/>
              <a:defRPr sz="1400" cap="none">
                <a:solidFill>
                  <a:schemeClr val="accent2"/>
                </a:solidFill>
              </a:defRPr>
            </a:lvl1pPr>
            <a:lvl2pPr marL="914400" lvl="1" indent="-228600" algn="l">
              <a:spcBef>
                <a:spcPts val="500"/>
              </a:spcBef>
              <a:spcAft>
                <a:spcPts val="0"/>
              </a:spcAft>
              <a:buSzPts val="1200"/>
              <a:buNone/>
              <a:defRPr sz="1400">
                <a:solidFill>
                  <a:srgbClr val="888888"/>
                </a:solidFill>
              </a:defRPr>
            </a:lvl2pPr>
            <a:lvl3pPr marL="1371600" lvl="2" indent="-228600" algn="l">
              <a:spcBef>
                <a:spcPts val="500"/>
              </a:spcBef>
              <a:spcAft>
                <a:spcPts val="0"/>
              </a:spcAft>
              <a:buSzPts val="1100"/>
              <a:buNone/>
              <a:defRPr sz="1200">
                <a:solidFill>
                  <a:srgbClr val="888888"/>
                </a:solidFill>
              </a:defRPr>
            </a:lvl3pPr>
            <a:lvl4pPr marL="1828800" lvl="3" indent="-228600" algn="l">
              <a:spcBef>
                <a:spcPts val="500"/>
              </a:spcBef>
              <a:spcAft>
                <a:spcPts val="0"/>
              </a:spcAft>
              <a:buSzPts val="1000"/>
              <a:buNone/>
              <a:defRPr sz="1100">
                <a:solidFill>
                  <a:srgbClr val="888888"/>
                </a:solidFill>
              </a:defRPr>
            </a:lvl4pPr>
            <a:lvl5pPr marL="2286000" lvl="4" indent="-228600" algn="l">
              <a:spcBef>
                <a:spcPts val="500"/>
              </a:spcBef>
              <a:spcAft>
                <a:spcPts val="0"/>
              </a:spcAft>
              <a:buSzPts val="1000"/>
              <a:buNone/>
              <a:defRPr sz="1100">
                <a:solidFill>
                  <a:srgbClr val="888888"/>
                </a:solidFill>
              </a:defRPr>
            </a:lvl5pPr>
            <a:lvl6pPr marL="2743200" lvl="5" indent="-228600" algn="l">
              <a:spcBef>
                <a:spcPts val="500"/>
              </a:spcBef>
              <a:spcAft>
                <a:spcPts val="0"/>
              </a:spcAft>
              <a:buSzPts val="1000"/>
              <a:buNone/>
              <a:defRPr sz="1100">
                <a:solidFill>
                  <a:srgbClr val="888888"/>
                </a:solidFill>
              </a:defRPr>
            </a:lvl6pPr>
            <a:lvl7pPr marL="3200400" lvl="6" indent="-228600" algn="l">
              <a:spcBef>
                <a:spcPts val="500"/>
              </a:spcBef>
              <a:spcAft>
                <a:spcPts val="0"/>
              </a:spcAft>
              <a:buSzPts val="1000"/>
              <a:buNone/>
              <a:defRPr sz="1100">
                <a:solidFill>
                  <a:srgbClr val="888888"/>
                </a:solidFill>
              </a:defRPr>
            </a:lvl7pPr>
            <a:lvl8pPr marL="3657600" lvl="7" indent="-228600" algn="l">
              <a:spcBef>
                <a:spcPts val="500"/>
              </a:spcBef>
              <a:spcAft>
                <a:spcPts val="0"/>
              </a:spcAft>
              <a:buSzPts val="1000"/>
              <a:buNone/>
              <a:defRPr sz="1100">
                <a:solidFill>
                  <a:srgbClr val="888888"/>
                </a:solidFill>
              </a:defRPr>
            </a:lvl8pPr>
            <a:lvl9pPr marL="4114800" lvl="8" indent="-228600" algn="l">
              <a:spcBef>
                <a:spcPts val="500"/>
              </a:spcBef>
              <a:spcAft>
                <a:spcPts val="500"/>
              </a:spcAft>
              <a:buSzPts val="1000"/>
              <a:buNone/>
              <a:defRPr sz="1100">
                <a:solidFill>
                  <a:srgbClr val="888888"/>
                </a:solidFill>
              </a:defRPr>
            </a:lvl9pPr>
          </a:lstStyle>
          <a:p>
            <a:endParaRPr/>
          </a:p>
        </p:txBody>
      </p:sp>
      <p:sp>
        <p:nvSpPr>
          <p:cNvPr id="81" name="Google Shape;81;p17"/>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solidFill>
                  <a:srgbClr val="5B5B5B"/>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2" name="Google Shape;82;p17"/>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solidFill>
                  <a:srgbClr val="5B5B5B"/>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3" name="Google Shape;83;p17"/>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sz="700">
                <a:solidFill>
                  <a:srgbClr val="5B5B5B"/>
                </a:solidFill>
                <a:latin typeface="Gill Sans"/>
                <a:ea typeface="Gill Sans"/>
                <a:cs typeface="Gill Sans"/>
                <a:sym typeface="Gill Sans"/>
              </a:defRPr>
            </a:lvl1pPr>
            <a:lvl2pPr marL="0" lvl="1" indent="0" algn="r">
              <a:spcBef>
                <a:spcPts val="0"/>
              </a:spcBef>
              <a:buNone/>
              <a:defRPr sz="700">
                <a:solidFill>
                  <a:srgbClr val="5B5B5B"/>
                </a:solidFill>
                <a:latin typeface="Gill Sans"/>
                <a:ea typeface="Gill Sans"/>
                <a:cs typeface="Gill Sans"/>
                <a:sym typeface="Gill Sans"/>
              </a:defRPr>
            </a:lvl2pPr>
            <a:lvl3pPr marL="0" lvl="2" indent="0" algn="r">
              <a:spcBef>
                <a:spcPts val="0"/>
              </a:spcBef>
              <a:buNone/>
              <a:defRPr sz="700">
                <a:solidFill>
                  <a:srgbClr val="5B5B5B"/>
                </a:solidFill>
                <a:latin typeface="Gill Sans"/>
                <a:ea typeface="Gill Sans"/>
                <a:cs typeface="Gill Sans"/>
                <a:sym typeface="Gill Sans"/>
              </a:defRPr>
            </a:lvl3pPr>
            <a:lvl4pPr marL="0" lvl="3" indent="0" algn="r">
              <a:spcBef>
                <a:spcPts val="0"/>
              </a:spcBef>
              <a:buNone/>
              <a:defRPr sz="700">
                <a:solidFill>
                  <a:srgbClr val="5B5B5B"/>
                </a:solidFill>
                <a:latin typeface="Gill Sans"/>
                <a:ea typeface="Gill Sans"/>
                <a:cs typeface="Gill Sans"/>
                <a:sym typeface="Gill Sans"/>
              </a:defRPr>
            </a:lvl4pPr>
            <a:lvl5pPr marL="0" lvl="4" indent="0" algn="r">
              <a:spcBef>
                <a:spcPts val="0"/>
              </a:spcBef>
              <a:buNone/>
              <a:defRPr sz="700">
                <a:solidFill>
                  <a:srgbClr val="5B5B5B"/>
                </a:solidFill>
                <a:latin typeface="Gill Sans"/>
                <a:ea typeface="Gill Sans"/>
                <a:cs typeface="Gill Sans"/>
                <a:sym typeface="Gill Sans"/>
              </a:defRPr>
            </a:lvl5pPr>
            <a:lvl6pPr marL="0" lvl="5" indent="0" algn="r">
              <a:spcBef>
                <a:spcPts val="0"/>
              </a:spcBef>
              <a:buNone/>
              <a:defRPr sz="700">
                <a:solidFill>
                  <a:srgbClr val="5B5B5B"/>
                </a:solidFill>
                <a:latin typeface="Gill Sans"/>
                <a:ea typeface="Gill Sans"/>
                <a:cs typeface="Gill Sans"/>
                <a:sym typeface="Gill Sans"/>
              </a:defRPr>
            </a:lvl6pPr>
            <a:lvl7pPr marL="0" lvl="6" indent="0" algn="r">
              <a:spcBef>
                <a:spcPts val="0"/>
              </a:spcBef>
              <a:buNone/>
              <a:defRPr sz="700">
                <a:solidFill>
                  <a:srgbClr val="5B5B5B"/>
                </a:solidFill>
                <a:latin typeface="Gill Sans"/>
                <a:ea typeface="Gill Sans"/>
                <a:cs typeface="Gill Sans"/>
                <a:sym typeface="Gill Sans"/>
              </a:defRPr>
            </a:lvl7pPr>
            <a:lvl8pPr marL="0" lvl="7" indent="0" algn="r">
              <a:spcBef>
                <a:spcPts val="0"/>
              </a:spcBef>
              <a:buNone/>
              <a:defRPr sz="700">
                <a:solidFill>
                  <a:srgbClr val="5B5B5B"/>
                </a:solidFill>
                <a:latin typeface="Gill Sans"/>
                <a:ea typeface="Gill Sans"/>
                <a:cs typeface="Gill Sans"/>
                <a:sym typeface="Gill Sans"/>
              </a:defRPr>
            </a:lvl8pPr>
            <a:lvl9pPr marL="0" lvl="8" indent="0" algn="r">
              <a:spcBef>
                <a:spcPts val="0"/>
              </a:spcBef>
              <a:buNone/>
              <a:defRPr sz="700">
                <a:solidFill>
                  <a:srgbClr val="5B5B5B"/>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8"/>
        <p:cNvGrpSpPr/>
        <p:nvPr/>
      </p:nvGrpSpPr>
      <p:grpSpPr>
        <a:xfrm>
          <a:off x="0" y="0"/>
          <a:ext cx="0" cy="0"/>
          <a:chOff x="0" y="0"/>
          <a:chExt cx="0" cy="0"/>
        </a:xfrm>
      </p:grpSpPr>
      <p:sp>
        <p:nvSpPr>
          <p:cNvPr id="19" name="Google Shape;19;p13"/>
          <p:cNvSpPr/>
          <p:nvPr/>
        </p:nvSpPr>
        <p:spPr>
          <a:xfrm>
            <a:off x="334900" y="2314324"/>
            <a:ext cx="8447150" cy="2478600"/>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20" name="Google Shape;20;p13"/>
          <p:cNvSpPr txBox="1">
            <a:spLocks noGrp="1"/>
          </p:cNvSpPr>
          <p:nvPr>
            <p:ph type="ctrTitle"/>
          </p:nvPr>
        </p:nvSpPr>
        <p:spPr>
          <a:xfrm>
            <a:off x="435894" y="765324"/>
            <a:ext cx="8245162" cy="1106260"/>
          </a:xfrm>
          <a:prstGeom prst="rect">
            <a:avLst/>
          </a:prstGeom>
          <a:noFill/>
          <a:ln>
            <a:noFill/>
          </a:ln>
        </p:spPr>
        <p:txBody>
          <a:bodyPr spcFirstLastPara="1" wrap="square" lIns="91425" tIns="45700" rIns="91425" bIns="45700" anchor="b" anchorCtr="0">
            <a:normAutofit/>
          </a:bodyPr>
          <a:lstStyle>
            <a:lvl1pPr lvl="0" algn="l">
              <a:spcBef>
                <a:spcPts val="0"/>
              </a:spcBef>
              <a:spcAft>
                <a:spcPts val="0"/>
              </a:spcAft>
              <a:buClr>
                <a:schemeClr val="accent1"/>
              </a:buClr>
              <a:buSzPts val="3600"/>
              <a:buFont typeface="Gill Sans"/>
              <a:buNone/>
              <a:defRPr sz="2700">
                <a:solidFill>
                  <a:schemeClr val="accen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3"/>
          <p:cNvSpPr txBox="1">
            <a:spLocks noGrp="1"/>
          </p:cNvSpPr>
          <p:nvPr>
            <p:ph type="subTitle" idx="1"/>
          </p:nvPr>
        </p:nvSpPr>
        <p:spPr>
          <a:xfrm>
            <a:off x="435895" y="1871584"/>
            <a:ext cx="8245160" cy="442741"/>
          </a:xfrm>
          <a:prstGeom prst="rect">
            <a:avLst/>
          </a:prstGeom>
          <a:noFill/>
          <a:ln>
            <a:noFill/>
          </a:ln>
        </p:spPr>
        <p:txBody>
          <a:bodyPr spcFirstLastPara="1" wrap="square" lIns="91425" tIns="45700" rIns="91425" bIns="45700" anchor="t" anchorCtr="0">
            <a:normAutofit/>
          </a:bodyPr>
          <a:lstStyle>
            <a:lvl1pPr lvl="0" algn="l">
              <a:spcBef>
                <a:spcPts val="240"/>
              </a:spcBef>
              <a:spcAft>
                <a:spcPts val="0"/>
              </a:spcAft>
              <a:buSzPts val="1472"/>
              <a:buNone/>
              <a:defRPr sz="1200" cap="none">
                <a:solidFill>
                  <a:schemeClr val="accent2"/>
                </a:solidFill>
              </a:defRPr>
            </a:lvl1pPr>
            <a:lvl2pPr lvl="1" algn="ctr">
              <a:spcBef>
                <a:spcPts val="450"/>
              </a:spcBef>
              <a:spcAft>
                <a:spcPts val="0"/>
              </a:spcAft>
              <a:buSzPts val="1472"/>
              <a:buNone/>
              <a:defRPr>
                <a:solidFill>
                  <a:srgbClr val="888888"/>
                </a:solidFill>
              </a:defRPr>
            </a:lvl2pPr>
            <a:lvl3pPr lvl="2" algn="ctr">
              <a:spcBef>
                <a:spcPts val="450"/>
              </a:spcBef>
              <a:spcAft>
                <a:spcPts val="0"/>
              </a:spcAft>
              <a:buSzPts val="1288"/>
              <a:buNone/>
              <a:defRPr>
                <a:solidFill>
                  <a:srgbClr val="888888"/>
                </a:solidFill>
              </a:defRPr>
            </a:lvl3pPr>
            <a:lvl4pPr lvl="3" algn="ctr">
              <a:spcBef>
                <a:spcPts val="450"/>
              </a:spcBef>
              <a:spcAft>
                <a:spcPts val="0"/>
              </a:spcAft>
              <a:buSzPts val="1104"/>
              <a:buNone/>
              <a:defRPr>
                <a:solidFill>
                  <a:srgbClr val="888888"/>
                </a:solidFill>
              </a:defRPr>
            </a:lvl4pPr>
            <a:lvl5pPr lvl="4" algn="ctr">
              <a:spcBef>
                <a:spcPts val="450"/>
              </a:spcBef>
              <a:spcAft>
                <a:spcPts val="0"/>
              </a:spcAft>
              <a:buSzPts val="1104"/>
              <a:buNone/>
              <a:defRPr>
                <a:solidFill>
                  <a:srgbClr val="888888"/>
                </a:solidFill>
              </a:defRPr>
            </a:lvl5pPr>
            <a:lvl6pPr lvl="5" algn="ctr">
              <a:spcBef>
                <a:spcPts val="450"/>
              </a:spcBef>
              <a:spcAft>
                <a:spcPts val="0"/>
              </a:spcAft>
              <a:buSzPts val="1104"/>
              <a:buNone/>
              <a:defRPr>
                <a:solidFill>
                  <a:srgbClr val="888888"/>
                </a:solidFill>
              </a:defRPr>
            </a:lvl6pPr>
            <a:lvl7pPr lvl="6" algn="ctr">
              <a:spcBef>
                <a:spcPts val="450"/>
              </a:spcBef>
              <a:spcAft>
                <a:spcPts val="0"/>
              </a:spcAft>
              <a:buSzPts val="1104"/>
              <a:buNone/>
              <a:defRPr>
                <a:solidFill>
                  <a:srgbClr val="888888"/>
                </a:solidFill>
              </a:defRPr>
            </a:lvl7pPr>
            <a:lvl8pPr lvl="7" algn="ctr">
              <a:spcBef>
                <a:spcPts val="450"/>
              </a:spcBef>
              <a:spcAft>
                <a:spcPts val="0"/>
              </a:spcAft>
              <a:buSzPts val="1104"/>
              <a:buNone/>
              <a:defRPr>
                <a:solidFill>
                  <a:srgbClr val="888888"/>
                </a:solidFill>
              </a:defRPr>
            </a:lvl8pPr>
            <a:lvl9pPr lvl="8" algn="ctr">
              <a:spcBef>
                <a:spcPts val="450"/>
              </a:spcBef>
              <a:spcAft>
                <a:spcPts val="450"/>
              </a:spcAft>
              <a:buSzPts val="1104"/>
              <a:buNone/>
              <a:defRPr>
                <a:solidFill>
                  <a:srgbClr val="888888"/>
                </a:solidFill>
              </a:defRPr>
            </a:lvl9pPr>
          </a:lstStyle>
          <a:p>
            <a:endParaRPr/>
          </a:p>
        </p:txBody>
      </p:sp>
      <p:sp>
        <p:nvSpPr>
          <p:cNvPr id="22" name="Google Shape;22;p13"/>
          <p:cNvSpPr txBox="1">
            <a:spLocks noGrp="1"/>
          </p:cNvSpPr>
          <p:nvPr>
            <p:ph type="dt" idx="10"/>
          </p:nvPr>
        </p:nvSpPr>
        <p:spPr>
          <a:xfrm>
            <a:off x="5704463" y="4467103"/>
            <a:ext cx="213360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rgbClr val="5B5B5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3" name="Google Shape;23;p13"/>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solidFill>
                  <a:srgbClr val="5B5B5B"/>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4" name="Google Shape;24;p13"/>
          <p:cNvSpPr txBox="1">
            <a:spLocks noGrp="1"/>
          </p:cNvSpPr>
          <p:nvPr>
            <p:ph type="sldNum" idx="12"/>
          </p:nvPr>
        </p:nvSpPr>
        <p:spPr>
          <a:xfrm>
            <a:off x="7918725" y="4467103"/>
            <a:ext cx="762330"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sz="675" b="0" i="0" u="none" strike="noStrike" cap="none">
                <a:solidFill>
                  <a:srgbClr val="5B5B5B"/>
                </a:solidFill>
                <a:latin typeface="Gill Sans"/>
                <a:ea typeface="Gill Sans"/>
                <a:cs typeface="Gill Sans"/>
                <a:sym typeface="Gill Sans"/>
              </a:defRPr>
            </a:lvl1pPr>
            <a:lvl2pPr marL="0" lvl="1" indent="0" algn="r">
              <a:spcBef>
                <a:spcPts val="0"/>
              </a:spcBef>
              <a:buNone/>
              <a:defRPr sz="675" b="0" i="0" u="none" strike="noStrike" cap="none">
                <a:solidFill>
                  <a:srgbClr val="5B5B5B"/>
                </a:solidFill>
                <a:latin typeface="Gill Sans"/>
                <a:ea typeface="Gill Sans"/>
                <a:cs typeface="Gill Sans"/>
                <a:sym typeface="Gill Sans"/>
              </a:defRPr>
            </a:lvl2pPr>
            <a:lvl3pPr marL="0" lvl="2" indent="0" algn="r">
              <a:spcBef>
                <a:spcPts val="0"/>
              </a:spcBef>
              <a:buNone/>
              <a:defRPr sz="675" b="0" i="0" u="none" strike="noStrike" cap="none">
                <a:solidFill>
                  <a:srgbClr val="5B5B5B"/>
                </a:solidFill>
                <a:latin typeface="Gill Sans"/>
                <a:ea typeface="Gill Sans"/>
                <a:cs typeface="Gill Sans"/>
                <a:sym typeface="Gill Sans"/>
              </a:defRPr>
            </a:lvl3pPr>
            <a:lvl4pPr marL="0" lvl="3" indent="0" algn="r">
              <a:spcBef>
                <a:spcPts val="0"/>
              </a:spcBef>
              <a:buNone/>
              <a:defRPr sz="675" b="0" i="0" u="none" strike="noStrike" cap="none">
                <a:solidFill>
                  <a:srgbClr val="5B5B5B"/>
                </a:solidFill>
                <a:latin typeface="Gill Sans"/>
                <a:ea typeface="Gill Sans"/>
                <a:cs typeface="Gill Sans"/>
                <a:sym typeface="Gill Sans"/>
              </a:defRPr>
            </a:lvl4pPr>
            <a:lvl5pPr marL="0" lvl="4" indent="0" algn="r">
              <a:spcBef>
                <a:spcPts val="0"/>
              </a:spcBef>
              <a:buNone/>
              <a:defRPr sz="675" b="0" i="0" u="none" strike="noStrike" cap="none">
                <a:solidFill>
                  <a:srgbClr val="5B5B5B"/>
                </a:solidFill>
                <a:latin typeface="Gill Sans"/>
                <a:ea typeface="Gill Sans"/>
                <a:cs typeface="Gill Sans"/>
                <a:sym typeface="Gill Sans"/>
              </a:defRPr>
            </a:lvl5pPr>
            <a:lvl6pPr marL="0" lvl="5" indent="0" algn="r">
              <a:spcBef>
                <a:spcPts val="0"/>
              </a:spcBef>
              <a:buNone/>
              <a:defRPr sz="675" b="0" i="0" u="none" strike="noStrike" cap="none">
                <a:solidFill>
                  <a:srgbClr val="5B5B5B"/>
                </a:solidFill>
                <a:latin typeface="Gill Sans"/>
                <a:ea typeface="Gill Sans"/>
                <a:cs typeface="Gill Sans"/>
                <a:sym typeface="Gill Sans"/>
              </a:defRPr>
            </a:lvl6pPr>
            <a:lvl7pPr marL="0" lvl="6" indent="0" algn="r">
              <a:spcBef>
                <a:spcPts val="0"/>
              </a:spcBef>
              <a:buNone/>
              <a:defRPr sz="675" b="0" i="0" u="none" strike="noStrike" cap="none">
                <a:solidFill>
                  <a:srgbClr val="5B5B5B"/>
                </a:solidFill>
                <a:latin typeface="Gill Sans"/>
                <a:ea typeface="Gill Sans"/>
                <a:cs typeface="Gill Sans"/>
                <a:sym typeface="Gill Sans"/>
              </a:defRPr>
            </a:lvl7pPr>
            <a:lvl8pPr marL="0" lvl="7" indent="0" algn="r">
              <a:spcBef>
                <a:spcPts val="0"/>
              </a:spcBef>
              <a:buNone/>
              <a:defRPr sz="675" b="0" i="0" u="none" strike="noStrike" cap="none">
                <a:solidFill>
                  <a:srgbClr val="5B5B5B"/>
                </a:solidFill>
                <a:latin typeface="Gill Sans"/>
                <a:ea typeface="Gill Sans"/>
                <a:cs typeface="Gill Sans"/>
                <a:sym typeface="Gill Sans"/>
              </a:defRPr>
            </a:lvl8pPr>
            <a:lvl9pPr marL="0" lvl="8" indent="0" algn="r">
              <a:spcBef>
                <a:spcPts val="0"/>
              </a:spcBef>
              <a:buNone/>
              <a:defRPr sz="675" b="0" i="0" u="none" strike="noStrike" cap="none">
                <a:solidFill>
                  <a:srgbClr val="5B5B5B"/>
                </a:solidFill>
                <a:latin typeface="Gill Sans"/>
                <a:ea typeface="Gill Sans"/>
                <a:cs typeface="Gill Sans"/>
                <a:sym typeface="Gill Sans"/>
              </a:defRPr>
            </a:lvl9pPr>
          </a:lstStyle>
          <a:p>
            <a:fld id="{00000000-1234-1234-1234-123412341234}" type="slidenum">
              <a:rPr lang="en-US" smtClean="0"/>
              <a:pPr/>
              <a:t>‹#›</a:t>
            </a:fld>
            <a:endParaRPr lang="en-US"/>
          </a:p>
        </p:txBody>
      </p:sp>
    </p:spTree>
    <p:extLst>
      <p:ext uri="{BB962C8B-B14F-4D97-AF65-F5344CB8AC3E}">
        <p14:creationId xmlns:p14="http://schemas.microsoft.com/office/powerpoint/2010/main" val="1194261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4"/>
        <p:cNvGrpSpPr/>
        <p:nvPr/>
      </p:nvGrpSpPr>
      <p:grpSpPr>
        <a:xfrm>
          <a:off x="0" y="0"/>
          <a:ext cx="0" cy="0"/>
          <a:chOff x="0" y="0"/>
          <a:chExt cx="0" cy="0"/>
        </a:xfrm>
      </p:grpSpPr>
      <p:sp>
        <p:nvSpPr>
          <p:cNvPr id="85" name="Google Shape;85;p18"/>
          <p:cNvSpPr/>
          <p:nvPr/>
        </p:nvSpPr>
        <p:spPr>
          <a:xfrm>
            <a:off x="334486" y="454916"/>
            <a:ext cx="8475027" cy="944120"/>
          </a:xfrm>
          <a:prstGeom prst="rect">
            <a:avLst/>
          </a:prstGeom>
          <a:solidFill>
            <a:schemeClr val="accent1"/>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86" name="Google Shape;86;p18"/>
          <p:cNvSpPr txBox="1">
            <a:spLocks noGrp="1"/>
          </p:cNvSpPr>
          <p:nvPr>
            <p:ph type="title"/>
          </p:nvPr>
        </p:nvSpPr>
        <p:spPr>
          <a:xfrm>
            <a:off x="435895" y="547244"/>
            <a:ext cx="8272212" cy="741249"/>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87" name="Google Shape;87;p18"/>
          <p:cNvSpPr txBox="1">
            <a:spLocks noGrp="1"/>
          </p:cNvSpPr>
          <p:nvPr>
            <p:ph type="body" idx="1"/>
          </p:nvPr>
        </p:nvSpPr>
        <p:spPr>
          <a:xfrm>
            <a:off x="435895" y="1671002"/>
            <a:ext cx="4066792" cy="2724785"/>
          </a:xfrm>
          <a:prstGeom prst="rect">
            <a:avLst/>
          </a:prstGeom>
          <a:noFill/>
          <a:ln>
            <a:noFill/>
          </a:ln>
        </p:spPr>
        <p:txBody>
          <a:bodyPr spcFirstLastPara="1" wrap="square" lIns="68575" tIns="34275" rIns="68575" bIns="34275" anchor="ctr" anchorCtr="0">
            <a:normAutofit/>
          </a:bodyPr>
          <a:lstStyle>
            <a:lvl1pPr marL="457200" lvl="0" indent="-304800" algn="l">
              <a:spcBef>
                <a:spcPts val="300"/>
              </a:spcBef>
              <a:spcAft>
                <a:spcPts val="0"/>
              </a:spcAft>
              <a:buSzPts val="1200"/>
              <a:buChar char="◼"/>
              <a:defRPr/>
            </a:lvl1pPr>
            <a:lvl2pPr marL="914400" lvl="1" indent="-304800" algn="l">
              <a:spcBef>
                <a:spcPts val="500"/>
              </a:spcBef>
              <a:spcAft>
                <a:spcPts val="0"/>
              </a:spcAft>
              <a:buSzPts val="1200"/>
              <a:buChar char="◼"/>
              <a:defRPr/>
            </a:lvl2pPr>
            <a:lvl3pPr marL="1371600" lvl="2" indent="-304800" algn="l">
              <a:spcBef>
                <a:spcPts val="500"/>
              </a:spcBef>
              <a:spcAft>
                <a:spcPts val="0"/>
              </a:spcAft>
              <a:buSzPts val="1200"/>
              <a:buChar char="◼"/>
              <a:defRPr/>
            </a:lvl3pPr>
            <a:lvl4pPr marL="1828800" lvl="3" indent="-304800" algn="l">
              <a:spcBef>
                <a:spcPts val="500"/>
              </a:spcBef>
              <a:spcAft>
                <a:spcPts val="0"/>
              </a:spcAft>
              <a:buSzPts val="1200"/>
              <a:buChar char="◼"/>
              <a:defRPr/>
            </a:lvl4pPr>
            <a:lvl5pPr marL="2286000" lvl="4" indent="-304800" algn="l">
              <a:spcBef>
                <a:spcPts val="500"/>
              </a:spcBef>
              <a:spcAft>
                <a:spcPts val="0"/>
              </a:spcAft>
              <a:buSzPts val="1200"/>
              <a:buChar char="◼"/>
              <a:defRPr/>
            </a:lvl5pPr>
            <a:lvl6pPr marL="2743200" lvl="5" indent="-304800" algn="l">
              <a:spcBef>
                <a:spcPts val="500"/>
              </a:spcBef>
              <a:spcAft>
                <a:spcPts val="0"/>
              </a:spcAft>
              <a:buSzPts val="1200"/>
              <a:buChar char="◼"/>
              <a:defRPr/>
            </a:lvl6pPr>
            <a:lvl7pPr marL="3200400" lvl="6" indent="-304800" algn="l">
              <a:spcBef>
                <a:spcPts val="500"/>
              </a:spcBef>
              <a:spcAft>
                <a:spcPts val="0"/>
              </a:spcAft>
              <a:buSzPts val="1200"/>
              <a:buChar char="◼"/>
              <a:defRPr/>
            </a:lvl7pPr>
            <a:lvl8pPr marL="3657600" lvl="7" indent="-304800" algn="l">
              <a:spcBef>
                <a:spcPts val="500"/>
              </a:spcBef>
              <a:spcAft>
                <a:spcPts val="0"/>
              </a:spcAft>
              <a:buSzPts val="1200"/>
              <a:buChar char="◼"/>
              <a:defRPr/>
            </a:lvl8pPr>
            <a:lvl9pPr marL="4114800" lvl="8" indent="-304800" algn="l">
              <a:spcBef>
                <a:spcPts val="500"/>
              </a:spcBef>
              <a:spcAft>
                <a:spcPts val="500"/>
              </a:spcAft>
              <a:buSzPts val="1200"/>
              <a:buChar char="◼"/>
              <a:defRPr/>
            </a:lvl9pPr>
          </a:lstStyle>
          <a:p>
            <a:endParaRPr/>
          </a:p>
        </p:txBody>
      </p:sp>
      <p:sp>
        <p:nvSpPr>
          <p:cNvPr id="88" name="Google Shape;88;p18"/>
          <p:cNvSpPr txBox="1">
            <a:spLocks noGrp="1"/>
          </p:cNvSpPr>
          <p:nvPr>
            <p:ph type="body" idx="2"/>
          </p:nvPr>
        </p:nvSpPr>
        <p:spPr>
          <a:xfrm>
            <a:off x="4641313" y="1671002"/>
            <a:ext cx="4066794" cy="2724785"/>
          </a:xfrm>
          <a:prstGeom prst="rect">
            <a:avLst/>
          </a:prstGeom>
          <a:noFill/>
          <a:ln>
            <a:noFill/>
          </a:ln>
        </p:spPr>
        <p:txBody>
          <a:bodyPr spcFirstLastPara="1" wrap="square" lIns="68575" tIns="34275" rIns="68575" bIns="34275" anchor="ctr" anchorCtr="0">
            <a:normAutofit/>
          </a:bodyPr>
          <a:lstStyle>
            <a:lvl1pPr marL="457200" lvl="0" indent="-304800" algn="l">
              <a:spcBef>
                <a:spcPts val="300"/>
              </a:spcBef>
              <a:spcAft>
                <a:spcPts val="0"/>
              </a:spcAft>
              <a:buSzPts val="1200"/>
              <a:buChar char="◼"/>
              <a:defRPr/>
            </a:lvl1pPr>
            <a:lvl2pPr marL="914400" lvl="1" indent="-304800" algn="l">
              <a:spcBef>
                <a:spcPts val="500"/>
              </a:spcBef>
              <a:spcAft>
                <a:spcPts val="0"/>
              </a:spcAft>
              <a:buSzPts val="1200"/>
              <a:buChar char="◼"/>
              <a:defRPr/>
            </a:lvl2pPr>
            <a:lvl3pPr marL="1371600" lvl="2" indent="-304800" algn="l">
              <a:spcBef>
                <a:spcPts val="500"/>
              </a:spcBef>
              <a:spcAft>
                <a:spcPts val="0"/>
              </a:spcAft>
              <a:buSzPts val="1200"/>
              <a:buChar char="◼"/>
              <a:defRPr/>
            </a:lvl3pPr>
            <a:lvl4pPr marL="1828800" lvl="3" indent="-304800" algn="l">
              <a:spcBef>
                <a:spcPts val="500"/>
              </a:spcBef>
              <a:spcAft>
                <a:spcPts val="0"/>
              </a:spcAft>
              <a:buSzPts val="1200"/>
              <a:buChar char="◼"/>
              <a:defRPr/>
            </a:lvl4pPr>
            <a:lvl5pPr marL="2286000" lvl="4" indent="-304800" algn="l">
              <a:spcBef>
                <a:spcPts val="500"/>
              </a:spcBef>
              <a:spcAft>
                <a:spcPts val="0"/>
              </a:spcAft>
              <a:buSzPts val="1200"/>
              <a:buChar char="◼"/>
              <a:defRPr/>
            </a:lvl5pPr>
            <a:lvl6pPr marL="2743200" lvl="5" indent="-304800" algn="l">
              <a:spcBef>
                <a:spcPts val="500"/>
              </a:spcBef>
              <a:spcAft>
                <a:spcPts val="0"/>
              </a:spcAft>
              <a:buSzPts val="1200"/>
              <a:buChar char="◼"/>
              <a:defRPr/>
            </a:lvl6pPr>
            <a:lvl7pPr marL="3200400" lvl="6" indent="-304800" algn="l">
              <a:spcBef>
                <a:spcPts val="500"/>
              </a:spcBef>
              <a:spcAft>
                <a:spcPts val="0"/>
              </a:spcAft>
              <a:buSzPts val="1200"/>
              <a:buChar char="◼"/>
              <a:defRPr/>
            </a:lvl7pPr>
            <a:lvl8pPr marL="3657600" lvl="7" indent="-304800" algn="l">
              <a:spcBef>
                <a:spcPts val="500"/>
              </a:spcBef>
              <a:spcAft>
                <a:spcPts val="0"/>
              </a:spcAft>
              <a:buSzPts val="1200"/>
              <a:buChar char="◼"/>
              <a:defRPr/>
            </a:lvl8pPr>
            <a:lvl9pPr marL="4114800" lvl="8" indent="-304800" algn="l">
              <a:spcBef>
                <a:spcPts val="500"/>
              </a:spcBef>
              <a:spcAft>
                <a:spcPts val="500"/>
              </a:spcAft>
              <a:buSzPts val="1200"/>
              <a:buChar char="◼"/>
              <a:defRPr/>
            </a:lvl9pPr>
          </a:lstStyle>
          <a:p>
            <a:endParaRPr/>
          </a:p>
        </p:txBody>
      </p:sp>
      <p:sp>
        <p:nvSpPr>
          <p:cNvPr id="89" name="Google Shape;89;p18"/>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0" name="Google Shape;90;p18"/>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1" name="Google Shape;91;p18"/>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2"/>
        <p:cNvGrpSpPr/>
        <p:nvPr/>
      </p:nvGrpSpPr>
      <p:grpSpPr>
        <a:xfrm>
          <a:off x="0" y="0"/>
          <a:ext cx="0" cy="0"/>
          <a:chOff x="0" y="0"/>
          <a:chExt cx="0" cy="0"/>
        </a:xfrm>
      </p:grpSpPr>
      <p:sp>
        <p:nvSpPr>
          <p:cNvPr id="93" name="Google Shape;93;p19"/>
          <p:cNvSpPr/>
          <p:nvPr/>
        </p:nvSpPr>
        <p:spPr>
          <a:xfrm>
            <a:off x="334486" y="454916"/>
            <a:ext cx="8475027" cy="944120"/>
          </a:xfrm>
          <a:prstGeom prst="rect">
            <a:avLst/>
          </a:prstGeom>
          <a:solidFill>
            <a:schemeClr val="accent1"/>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94" name="Google Shape;94;p19"/>
          <p:cNvSpPr txBox="1">
            <a:spLocks noGrp="1"/>
          </p:cNvSpPr>
          <p:nvPr>
            <p:ph type="title"/>
          </p:nvPr>
        </p:nvSpPr>
        <p:spPr>
          <a:xfrm>
            <a:off x="435895" y="547244"/>
            <a:ext cx="8272212" cy="741249"/>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95" name="Google Shape;95;p19"/>
          <p:cNvSpPr txBox="1">
            <a:spLocks noGrp="1"/>
          </p:cNvSpPr>
          <p:nvPr>
            <p:ph type="body" idx="1"/>
          </p:nvPr>
        </p:nvSpPr>
        <p:spPr>
          <a:xfrm>
            <a:off x="665414" y="1688169"/>
            <a:ext cx="3815306" cy="402004"/>
          </a:xfrm>
          <a:prstGeom prst="rect">
            <a:avLst/>
          </a:prstGeom>
          <a:noFill/>
          <a:ln>
            <a:noFill/>
          </a:ln>
        </p:spPr>
        <p:txBody>
          <a:bodyPr spcFirstLastPara="1" wrap="square" lIns="68575" tIns="34275" rIns="68575" bIns="34275" anchor="b" anchorCtr="0">
            <a:noAutofit/>
          </a:bodyPr>
          <a:lstStyle>
            <a:lvl1pPr marL="457200" lvl="0" indent="-228600" algn="l">
              <a:spcBef>
                <a:spcPts val="300"/>
              </a:spcBef>
              <a:spcAft>
                <a:spcPts val="0"/>
              </a:spcAft>
              <a:buSzPts val="1500"/>
              <a:buNone/>
              <a:defRPr sz="1700" b="0">
                <a:solidFill>
                  <a:schemeClr val="accent2"/>
                </a:solidFill>
              </a:defRPr>
            </a:lvl1pPr>
            <a:lvl2pPr marL="914400" lvl="1" indent="-228600" algn="l">
              <a:spcBef>
                <a:spcPts val="500"/>
              </a:spcBef>
              <a:spcAft>
                <a:spcPts val="0"/>
              </a:spcAft>
              <a:buSzPts val="1400"/>
              <a:buNone/>
              <a:defRPr sz="1500" b="1"/>
            </a:lvl2pPr>
            <a:lvl3pPr marL="1371600" lvl="2" indent="-228600" algn="l">
              <a:spcBef>
                <a:spcPts val="500"/>
              </a:spcBef>
              <a:spcAft>
                <a:spcPts val="0"/>
              </a:spcAft>
              <a:buSzPts val="1200"/>
              <a:buNone/>
              <a:defRPr sz="1400" b="1"/>
            </a:lvl3pPr>
            <a:lvl4pPr marL="1828800" lvl="3" indent="-228600" algn="l">
              <a:spcBef>
                <a:spcPts val="500"/>
              </a:spcBef>
              <a:spcAft>
                <a:spcPts val="0"/>
              </a:spcAft>
              <a:buSzPts val="1100"/>
              <a:buNone/>
              <a:defRPr sz="1200" b="1"/>
            </a:lvl4pPr>
            <a:lvl5pPr marL="2286000" lvl="4" indent="-228600" algn="l">
              <a:spcBef>
                <a:spcPts val="500"/>
              </a:spcBef>
              <a:spcAft>
                <a:spcPts val="0"/>
              </a:spcAft>
              <a:buSzPts val="1100"/>
              <a:buNone/>
              <a:defRPr sz="1200" b="1"/>
            </a:lvl5pPr>
            <a:lvl6pPr marL="2743200" lvl="5" indent="-228600" algn="l">
              <a:spcBef>
                <a:spcPts val="500"/>
              </a:spcBef>
              <a:spcAft>
                <a:spcPts val="0"/>
              </a:spcAft>
              <a:buSzPts val="1100"/>
              <a:buNone/>
              <a:defRPr sz="1200" b="1"/>
            </a:lvl6pPr>
            <a:lvl7pPr marL="3200400" lvl="6" indent="-228600" algn="l">
              <a:spcBef>
                <a:spcPts val="500"/>
              </a:spcBef>
              <a:spcAft>
                <a:spcPts val="0"/>
              </a:spcAft>
              <a:buSzPts val="1100"/>
              <a:buNone/>
              <a:defRPr sz="1200" b="1"/>
            </a:lvl7pPr>
            <a:lvl8pPr marL="3657600" lvl="7" indent="-228600" algn="l">
              <a:spcBef>
                <a:spcPts val="500"/>
              </a:spcBef>
              <a:spcAft>
                <a:spcPts val="0"/>
              </a:spcAft>
              <a:buSzPts val="1100"/>
              <a:buNone/>
              <a:defRPr sz="1200" b="1"/>
            </a:lvl8pPr>
            <a:lvl9pPr marL="4114800" lvl="8" indent="-228600" algn="l">
              <a:spcBef>
                <a:spcPts val="500"/>
              </a:spcBef>
              <a:spcAft>
                <a:spcPts val="500"/>
              </a:spcAft>
              <a:buSzPts val="1100"/>
              <a:buNone/>
              <a:defRPr sz="1200" b="1"/>
            </a:lvl9pPr>
          </a:lstStyle>
          <a:p>
            <a:endParaRPr/>
          </a:p>
        </p:txBody>
      </p:sp>
      <p:sp>
        <p:nvSpPr>
          <p:cNvPr id="96" name="Google Shape;96;p19"/>
          <p:cNvSpPr txBox="1">
            <a:spLocks noGrp="1"/>
          </p:cNvSpPr>
          <p:nvPr>
            <p:ph type="body" idx="2"/>
          </p:nvPr>
        </p:nvSpPr>
        <p:spPr>
          <a:xfrm>
            <a:off x="435895" y="2194539"/>
            <a:ext cx="4044825" cy="2201249"/>
          </a:xfrm>
          <a:prstGeom prst="rect">
            <a:avLst/>
          </a:prstGeom>
          <a:noFill/>
          <a:ln>
            <a:noFill/>
          </a:ln>
        </p:spPr>
        <p:txBody>
          <a:bodyPr spcFirstLastPara="1" wrap="square" lIns="68575" tIns="34275" rIns="68575" bIns="34275" anchor="t" anchorCtr="0">
            <a:normAutofit/>
          </a:bodyPr>
          <a:lstStyle>
            <a:lvl1pPr marL="457200" lvl="0" indent="-304800" algn="l">
              <a:spcBef>
                <a:spcPts val="300"/>
              </a:spcBef>
              <a:spcAft>
                <a:spcPts val="0"/>
              </a:spcAft>
              <a:buSzPts val="1200"/>
              <a:buChar char="◼"/>
              <a:defRPr/>
            </a:lvl1pPr>
            <a:lvl2pPr marL="914400" lvl="1" indent="-304800" algn="l">
              <a:spcBef>
                <a:spcPts val="500"/>
              </a:spcBef>
              <a:spcAft>
                <a:spcPts val="0"/>
              </a:spcAft>
              <a:buSzPts val="1200"/>
              <a:buChar char="◼"/>
              <a:defRPr/>
            </a:lvl2pPr>
            <a:lvl3pPr marL="1371600" lvl="2" indent="-304800" algn="l">
              <a:spcBef>
                <a:spcPts val="500"/>
              </a:spcBef>
              <a:spcAft>
                <a:spcPts val="0"/>
              </a:spcAft>
              <a:buSzPts val="1200"/>
              <a:buChar char="◼"/>
              <a:defRPr/>
            </a:lvl3pPr>
            <a:lvl4pPr marL="1828800" lvl="3" indent="-304800" algn="l">
              <a:spcBef>
                <a:spcPts val="500"/>
              </a:spcBef>
              <a:spcAft>
                <a:spcPts val="0"/>
              </a:spcAft>
              <a:buSzPts val="1200"/>
              <a:buChar char="◼"/>
              <a:defRPr/>
            </a:lvl4pPr>
            <a:lvl5pPr marL="2286000" lvl="4" indent="-304800" algn="l">
              <a:spcBef>
                <a:spcPts val="500"/>
              </a:spcBef>
              <a:spcAft>
                <a:spcPts val="0"/>
              </a:spcAft>
              <a:buSzPts val="1200"/>
              <a:buChar char="◼"/>
              <a:defRPr/>
            </a:lvl5pPr>
            <a:lvl6pPr marL="2743200" lvl="5" indent="-304800" algn="l">
              <a:spcBef>
                <a:spcPts val="500"/>
              </a:spcBef>
              <a:spcAft>
                <a:spcPts val="0"/>
              </a:spcAft>
              <a:buSzPts val="1200"/>
              <a:buChar char="◼"/>
              <a:defRPr/>
            </a:lvl6pPr>
            <a:lvl7pPr marL="3200400" lvl="6" indent="-304800" algn="l">
              <a:spcBef>
                <a:spcPts val="500"/>
              </a:spcBef>
              <a:spcAft>
                <a:spcPts val="0"/>
              </a:spcAft>
              <a:buSzPts val="1200"/>
              <a:buChar char="◼"/>
              <a:defRPr/>
            </a:lvl7pPr>
            <a:lvl8pPr marL="3657600" lvl="7" indent="-304800" algn="l">
              <a:spcBef>
                <a:spcPts val="500"/>
              </a:spcBef>
              <a:spcAft>
                <a:spcPts val="0"/>
              </a:spcAft>
              <a:buSzPts val="1200"/>
              <a:buChar char="◼"/>
              <a:defRPr/>
            </a:lvl8pPr>
            <a:lvl9pPr marL="4114800" lvl="8" indent="-304800" algn="l">
              <a:spcBef>
                <a:spcPts val="500"/>
              </a:spcBef>
              <a:spcAft>
                <a:spcPts val="500"/>
              </a:spcAft>
              <a:buSzPts val="1200"/>
              <a:buChar char="◼"/>
              <a:defRPr/>
            </a:lvl9pPr>
          </a:lstStyle>
          <a:p>
            <a:endParaRPr/>
          </a:p>
        </p:txBody>
      </p:sp>
      <p:sp>
        <p:nvSpPr>
          <p:cNvPr id="97" name="Google Shape;97;p19"/>
          <p:cNvSpPr txBox="1">
            <a:spLocks noGrp="1"/>
          </p:cNvSpPr>
          <p:nvPr>
            <p:ph type="body" idx="3"/>
          </p:nvPr>
        </p:nvSpPr>
        <p:spPr>
          <a:xfrm>
            <a:off x="4892801" y="1688169"/>
            <a:ext cx="3815305" cy="415030"/>
          </a:xfrm>
          <a:prstGeom prst="rect">
            <a:avLst/>
          </a:prstGeom>
          <a:noFill/>
          <a:ln>
            <a:noFill/>
          </a:ln>
        </p:spPr>
        <p:txBody>
          <a:bodyPr spcFirstLastPara="1" wrap="square" lIns="68575" tIns="34275" rIns="68575" bIns="34275" anchor="b" anchorCtr="0">
            <a:noAutofit/>
          </a:bodyPr>
          <a:lstStyle>
            <a:lvl1pPr marL="457200" lvl="0" indent="-228600" algn="l">
              <a:spcBef>
                <a:spcPts val="300"/>
              </a:spcBef>
              <a:spcAft>
                <a:spcPts val="0"/>
              </a:spcAft>
              <a:buSzPts val="1500"/>
              <a:buNone/>
              <a:defRPr sz="1700" b="0">
                <a:solidFill>
                  <a:schemeClr val="accent2"/>
                </a:solidFill>
              </a:defRPr>
            </a:lvl1pPr>
            <a:lvl2pPr marL="914400" lvl="1" indent="-228600" algn="l">
              <a:spcBef>
                <a:spcPts val="500"/>
              </a:spcBef>
              <a:spcAft>
                <a:spcPts val="0"/>
              </a:spcAft>
              <a:buSzPts val="1400"/>
              <a:buNone/>
              <a:defRPr sz="1500" b="1"/>
            </a:lvl2pPr>
            <a:lvl3pPr marL="1371600" lvl="2" indent="-228600" algn="l">
              <a:spcBef>
                <a:spcPts val="500"/>
              </a:spcBef>
              <a:spcAft>
                <a:spcPts val="0"/>
              </a:spcAft>
              <a:buSzPts val="1200"/>
              <a:buNone/>
              <a:defRPr sz="1400" b="1"/>
            </a:lvl3pPr>
            <a:lvl4pPr marL="1828800" lvl="3" indent="-228600" algn="l">
              <a:spcBef>
                <a:spcPts val="500"/>
              </a:spcBef>
              <a:spcAft>
                <a:spcPts val="0"/>
              </a:spcAft>
              <a:buSzPts val="1100"/>
              <a:buNone/>
              <a:defRPr sz="1200" b="1"/>
            </a:lvl4pPr>
            <a:lvl5pPr marL="2286000" lvl="4" indent="-228600" algn="l">
              <a:spcBef>
                <a:spcPts val="500"/>
              </a:spcBef>
              <a:spcAft>
                <a:spcPts val="0"/>
              </a:spcAft>
              <a:buSzPts val="1100"/>
              <a:buNone/>
              <a:defRPr sz="1200" b="1"/>
            </a:lvl5pPr>
            <a:lvl6pPr marL="2743200" lvl="5" indent="-228600" algn="l">
              <a:spcBef>
                <a:spcPts val="500"/>
              </a:spcBef>
              <a:spcAft>
                <a:spcPts val="0"/>
              </a:spcAft>
              <a:buSzPts val="1100"/>
              <a:buNone/>
              <a:defRPr sz="1200" b="1"/>
            </a:lvl6pPr>
            <a:lvl7pPr marL="3200400" lvl="6" indent="-228600" algn="l">
              <a:spcBef>
                <a:spcPts val="500"/>
              </a:spcBef>
              <a:spcAft>
                <a:spcPts val="0"/>
              </a:spcAft>
              <a:buSzPts val="1100"/>
              <a:buNone/>
              <a:defRPr sz="1200" b="1"/>
            </a:lvl7pPr>
            <a:lvl8pPr marL="3657600" lvl="7" indent="-228600" algn="l">
              <a:spcBef>
                <a:spcPts val="500"/>
              </a:spcBef>
              <a:spcAft>
                <a:spcPts val="0"/>
              </a:spcAft>
              <a:buSzPts val="1100"/>
              <a:buNone/>
              <a:defRPr sz="1200" b="1"/>
            </a:lvl8pPr>
            <a:lvl9pPr marL="4114800" lvl="8" indent="-228600" algn="l">
              <a:spcBef>
                <a:spcPts val="500"/>
              </a:spcBef>
              <a:spcAft>
                <a:spcPts val="500"/>
              </a:spcAft>
              <a:buSzPts val="1100"/>
              <a:buNone/>
              <a:defRPr sz="1200" b="1"/>
            </a:lvl9pPr>
          </a:lstStyle>
          <a:p>
            <a:endParaRPr/>
          </a:p>
        </p:txBody>
      </p:sp>
      <p:sp>
        <p:nvSpPr>
          <p:cNvPr id="98" name="Google Shape;98;p19"/>
          <p:cNvSpPr txBox="1">
            <a:spLocks noGrp="1"/>
          </p:cNvSpPr>
          <p:nvPr>
            <p:ph type="body" idx="4"/>
          </p:nvPr>
        </p:nvSpPr>
        <p:spPr>
          <a:xfrm>
            <a:off x="4663282" y="2194539"/>
            <a:ext cx="4044825" cy="2201249"/>
          </a:xfrm>
          <a:prstGeom prst="rect">
            <a:avLst/>
          </a:prstGeom>
          <a:noFill/>
          <a:ln>
            <a:noFill/>
          </a:ln>
        </p:spPr>
        <p:txBody>
          <a:bodyPr spcFirstLastPara="1" wrap="square" lIns="68575" tIns="34275" rIns="68575" bIns="34275" anchor="t" anchorCtr="0">
            <a:normAutofit/>
          </a:bodyPr>
          <a:lstStyle>
            <a:lvl1pPr marL="457200" lvl="0" indent="-304800" algn="l">
              <a:spcBef>
                <a:spcPts val="300"/>
              </a:spcBef>
              <a:spcAft>
                <a:spcPts val="0"/>
              </a:spcAft>
              <a:buSzPts val="1200"/>
              <a:buChar char="◼"/>
              <a:defRPr/>
            </a:lvl1pPr>
            <a:lvl2pPr marL="914400" lvl="1" indent="-304800" algn="l">
              <a:spcBef>
                <a:spcPts val="500"/>
              </a:spcBef>
              <a:spcAft>
                <a:spcPts val="0"/>
              </a:spcAft>
              <a:buSzPts val="1200"/>
              <a:buChar char="◼"/>
              <a:defRPr/>
            </a:lvl2pPr>
            <a:lvl3pPr marL="1371600" lvl="2" indent="-304800" algn="l">
              <a:spcBef>
                <a:spcPts val="500"/>
              </a:spcBef>
              <a:spcAft>
                <a:spcPts val="0"/>
              </a:spcAft>
              <a:buSzPts val="1200"/>
              <a:buChar char="◼"/>
              <a:defRPr/>
            </a:lvl3pPr>
            <a:lvl4pPr marL="1828800" lvl="3" indent="-304800" algn="l">
              <a:spcBef>
                <a:spcPts val="500"/>
              </a:spcBef>
              <a:spcAft>
                <a:spcPts val="0"/>
              </a:spcAft>
              <a:buSzPts val="1200"/>
              <a:buChar char="◼"/>
              <a:defRPr/>
            </a:lvl4pPr>
            <a:lvl5pPr marL="2286000" lvl="4" indent="-304800" algn="l">
              <a:spcBef>
                <a:spcPts val="500"/>
              </a:spcBef>
              <a:spcAft>
                <a:spcPts val="0"/>
              </a:spcAft>
              <a:buSzPts val="1200"/>
              <a:buChar char="◼"/>
              <a:defRPr/>
            </a:lvl5pPr>
            <a:lvl6pPr marL="2743200" lvl="5" indent="-304800" algn="l">
              <a:spcBef>
                <a:spcPts val="500"/>
              </a:spcBef>
              <a:spcAft>
                <a:spcPts val="0"/>
              </a:spcAft>
              <a:buSzPts val="1200"/>
              <a:buChar char="◼"/>
              <a:defRPr/>
            </a:lvl6pPr>
            <a:lvl7pPr marL="3200400" lvl="6" indent="-304800" algn="l">
              <a:spcBef>
                <a:spcPts val="500"/>
              </a:spcBef>
              <a:spcAft>
                <a:spcPts val="0"/>
              </a:spcAft>
              <a:buSzPts val="1200"/>
              <a:buChar char="◼"/>
              <a:defRPr/>
            </a:lvl7pPr>
            <a:lvl8pPr marL="3657600" lvl="7" indent="-304800" algn="l">
              <a:spcBef>
                <a:spcPts val="500"/>
              </a:spcBef>
              <a:spcAft>
                <a:spcPts val="0"/>
              </a:spcAft>
              <a:buSzPts val="1200"/>
              <a:buChar char="◼"/>
              <a:defRPr/>
            </a:lvl8pPr>
            <a:lvl9pPr marL="4114800" lvl="8" indent="-304800" algn="l">
              <a:spcBef>
                <a:spcPts val="500"/>
              </a:spcBef>
              <a:spcAft>
                <a:spcPts val="500"/>
              </a:spcAft>
              <a:buSzPts val="1200"/>
              <a:buChar char="◼"/>
              <a:defRPr/>
            </a:lvl9pPr>
          </a:lstStyle>
          <a:p>
            <a:endParaRPr/>
          </a:p>
        </p:txBody>
      </p:sp>
      <p:sp>
        <p:nvSpPr>
          <p:cNvPr id="99" name="Google Shape;99;p19"/>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0" name="Google Shape;100;p19"/>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1" name="Google Shape;101;p19"/>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02"/>
        <p:cNvGrpSpPr/>
        <p:nvPr/>
      </p:nvGrpSpPr>
      <p:grpSpPr>
        <a:xfrm>
          <a:off x="0" y="0"/>
          <a:ext cx="0" cy="0"/>
          <a:chOff x="0" y="0"/>
          <a:chExt cx="0" cy="0"/>
        </a:xfrm>
      </p:grpSpPr>
      <p:sp>
        <p:nvSpPr>
          <p:cNvPr id="103" name="Google Shape;103;p20"/>
          <p:cNvSpPr/>
          <p:nvPr/>
        </p:nvSpPr>
        <p:spPr>
          <a:xfrm>
            <a:off x="330512" y="454916"/>
            <a:ext cx="8475027" cy="944120"/>
          </a:xfrm>
          <a:prstGeom prst="rect">
            <a:avLst/>
          </a:prstGeom>
          <a:solidFill>
            <a:schemeClr val="accent1"/>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04" name="Google Shape;104;p20"/>
          <p:cNvSpPr txBox="1">
            <a:spLocks noGrp="1"/>
          </p:cNvSpPr>
          <p:nvPr>
            <p:ph type="title"/>
          </p:nvPr>
        </p:nvSpPr>
        <p:spPr>
          <a:xfrm>
            <a:off x="431920" y="547244"/>
            <a:ext cx="8272212" cy="741249"/>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5" name="Google Shape;105;p20"/>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6" name="Google Shape;106;p20"/>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07" name="Google Shape;107;p20"/>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8"/>
        <p:cNvGrpSpPr/>
        <p:nvPr/>
      </p:nvGrpSpPr>
      <p:grpSpPr>
        <a:xfrm>
          <a:off x="0" y="0"/>
          <a:ext cx="0" cy="0"/>
          <a:chOff x="0" y="0"/>
          <a:chExt cx="0" cy="0"/>
        </a:xfrm>
      </p:grpSpPr>
      <p:sp>
        <p:nvSpPr>
          <p:cNvPr id="109" name="Google Shape;109;p21"/>
          <p:cNvSpPr/>
          <p:nvPr/>
        </p:nvSpPr>
        <p:spPr>
          <a:xfrm>
            <a:off x="335863" y="3856480"/>
            <a:ext cx="8473650" cy="956027"/>
          </a:xfrm>
          <a:prstGeom prst="rect">
            <a:avLst/>
          </a:prstGeom>
          <a:solidFill>
            <a:schemeClr val="accent1"/>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10" name="Google Shape;110;p21"/>
          <p:cNvSpPr txBox="1">
            <a:spLocks noGrp="1"/>
          </p:cNvSpPr>
          <p:nvPr>
            <p:ph type="title"/>
          </p:nvPr>
        </p:nvSpPr>
        <p:spPr>
          <a:xfrm>
            <a:off x="435894" y="3946722"/>
            <a:ext cx="3682084" cy="517135"/>
          </a:xfrm>
          <a:prstGeom prst="rect">
            <a:avLst/>
          </a:prstGeom>
          <a:noFill/>
          <a:ln>
            <a:noFill/>
          </a:ln>
        </p:spPr>
        <p:txBody>
          <a:bodyPr spcFirstLastPara="1" wrap="square" lIns="68575" tIns="34275" rIns="68575" bIns="34275" anchor="ctr" anchorCtr="0">
            <a:normAutofit/>
          </a:bodyPr>
          <a:lstStyle>
            <a:lvl1pPr lvl="0" algn="l">
              <a:spcBef>
                <a:spcPts val="0"/>
              </a:spcBef>
              <a:spcAft>
                <a:spcPts val="0"/>
              </a:spcAft>
              <a:buClr>
                <a:srgbClr val="5B5B5B"/>
              </a:buClr>
              <a:buSzPts val="1500"/>
              <a:buFont typeface="Gill Sans"/>
              <a:buNone/>
              <a:defRPr sz="1500" b="0">
                <a:solidFill>
                  <a:srgbClr val="5B5B5B"/>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1" name="Google Shape;111;p21"/>
          <p:cNvSpPr txBox="1">
            <a:spLocks noGrp="1"/>
          </p:cNvSpPr>
          <p:nvPr>
            <p:ph type="body" idx="1"/>
          </p:nvPr>
        </p:nvSpPr>
        <p:spPr>
          <a:xfrm>
            <a:off x="335862" y="450900"/>
            <a:ext cx="8469630" cy="3153600"/>
          </a:xfrm>
          <a:prstGeom prst="rect">
            <a:avLst/>
          </a:prstGeom>
          <a:noFill/>
          <a:ln>
            <a:noFill/>
          </a:ln>
        </p:spPr>
        <p:txBody>
          <a:bodyPr spcFirstLastPara="1" wrap="square" lIns="68575" tIns="34275" rIns="68575" bIns="34275" anchor="ctr" anchorCtr="0">
            <a:normAutofit/>
          </a:bodyPr>
          <a:lstStyle>
            <a:lvl1pPr marL="457200" lvl="0" indent="-317500" algn="l">
              <a:spcBef>
                <a:spcPts val="300"/>
              </a:spcBef>
              <a:spcAft>
                <a:spcPts val="0"/>
              </a:spcAft>
              <a:buSzPts val="1400"/>
              <a:buChar char="◼"/>
              <a:defRPr sz="1500">
                <a:solidFill>
                  <a:schemeClr val="dk2"/>
                </a:solidFill>
              </a:defRPr>
            </a:lvl1pPr>
            <a:lvl2pPr marL="914400" lvl="1" indent="-304800" algn="l">
              <a:spcBef>
                <a:spcPts val="500"/>
              </a:spcBef>
              <a:spcAft>
                <a:spcPts val="0"/>
              </a:spcAft>
              <a:buSzPts val="1200"/>
              <a:buChar char="◼"/>
              <a:defRPr sz="1400">
                <a:solidFill>
                  <a:schemeClr val="dk2"/>
                </a:solidFill>
              </a:defRPr>
            </a:lvl2pPr>
            <a:lvl3pPr marL="1371600" lvl="2" indent="-298450" algn="l">
              <a:spcBef>
                <a:spcPts val="500"/>
              </a:spcBef>
              <a:spcAft>
                <a:spcPts val="0"/>
              </a:spcAft>
              <a:buSzPts val="1100"/>
              <a:buChar char="◼"/>
              <a:defRPr sz="1200">
                <a:solidFill>
                  <a:schemeClr val="dk2"/>
                </a:solidFill>
              </a:defRPr>
            </a:lvl3pPr>
            <a:lvl4pPr marL="1828800" lvl="3" indent="-292100" algn="l">
              <a:spcBef>
                <a:spcPts val="500"/>
              </a:spcBef>
              <a:spcAft>
                <a:spcPts val="0"/>
              </a:spcAft>
              <a:buSzPts val="1000"/>
              <a:buChar char="◼"/>
              <a:defRPr sz="1100">
                <a:solidFill>
                  <a:schemeClr val="dk2"/>
                </a:solidFill>
              </a:defRPr>
            </a:lvl4pPr>
            <a:lvl5pPr marL="2286000" lvl="4" indent="-292100" algn="l">
              <a:spcBef>
                <a:spcPts val="500"/>
              </a:spcBef>
              <a:spcAft>
                <a:spcPts val="0"/>
              </a:spcAft>
              <a:buSzPts val="1000"/>
              <a:buChar char="◼"/>
              <a:defRPr sz="1100">
                <a:solidFill>
                  <a:schemeClr val="dk2"/>
                </a:solidFill>
              </a:defRPr>
            </a:lvl5pPr>
            <a:lvl6pPr marL="2743200" lvl="5" indent="-292100" algn="l">
              <a:spcBef>
                <a:spcPts val="500"/>
              </a:spcBef>
              <a:spcAft>
                <a:spcPts val="0"/>
              </a:spcAft>
              <a:buSzPts val="1000"/>
              <a:buChar char="◼"/>
              <a:defRPr sz="1100">
                <a:solidFill>
                  <a:schemeClr val="dk2"/>
                </a:solidFill>
              </a:defRPr>
            </a:lvl6pPr>
            <a:lvl7pPr marL="3200400" lvl="6" indent="-292100" algn="l">
              <a:spcBef>
                <a:spcPts val="500"/>
              </a:spcBef>
              <a:spcAft>
                <a:spcPts val="0"/>
              </a:spcAft>
              <a:buSzPts val="1000"/>
              <a:buChar char="◼"/>
              <a:defRPr sz="1100">
                <a:solidFill>
                  <a:schemeClr val="dk2"/>
                </a:solidFill>
              </a:defRPr>
            </a:lvl7pPr>
            <a:lvl8pPr marL="3657600" lvl="7" indent="-292100" algn="l">
              <a:spcBef>
                <a:spcPts val="500"/>
              </a:spcBef>
              <a:spcAft>
                <a:spcPts val="0"/>
              </a:spcAft>
              <a:buSzPts val="1000"/>
              <a:buChar char="◼"/>
              <a:defRPr sz="1100">
                <a:solidFill>
                  <a:schemeClr val="dk2"/>
                </a:solidFill>
              </a:defRPr>
            </a:lvl8pPr>
            <a:lvl9pPr marL="4114800" lvl="8" indent="-292100" algn="l">
              <a:spcBef>
                <a:spcPts val="500"/>
              </a:spcBef>
              <a:spcAft>
                <a:spcPts val="500"/>
              </a:spcAft>
              <a:buSzPts val="1000"/>
              <a:buChar char="◼"/>
              <a:defRPr sz="1100">
                <a:solidFill>
                  <a:schemeClr val="dk2"/>
                </a:solidFill>
              </a:defRPr>
            </a:lvl9pPr>
          </a:lstStyle>
          <a:p>
            <a:endParaRPr/>
          </a:p>
        </p:txBody>
      </p:sp>
      <p:sp>
        <p:nvSpPr>
          <p:cNvPr id="112" name="Google Shape;112;p21"/>
          <p:cNvSpPr txBox="1">
            <a:spLocks noGrp="1"/>
          </p:cNvSpPr>
          <p:nvPr>
            <p:ph type="body" idx="2"/>
          </p:nvPr>
        </p:nvSpPr>
        <p:spPr>
          <a:xfrm>
            <a:off x="4305617" y="3946722"/>
            <a:ext cx="4402490" cy="517136"/>
          </a:xfrm>
          <a:prstGeom prst="rect">
            <a:avLst/>
          </a:prstGeom>
          <a:noFill/>
          <a:ln>
            <a:noFill/>
          </a:ln>
        </p:spPr>
        <p:txBody>
          <a:bodyPr spcFirstLastPara="1" wrap="square" lIns="68575" tIns="34275" rIns="68575" bIns="34275" anchor="ctr" anchorCtr="0">
            <a:normAutofit/>
          </a:bodyPr>
          <a:lstStyle>
            <a:lvl1pPr marL="457200" lvl="0" indent="-228600" algn="r">
              <a:spcBef>
                <a:spcPts val="200"/>
              </a:spcBef>
              <a:spcAft>
                <a:spcPts val="0"/>
              </a:spcAft>
              <a:buSzPts val="800"/>
              <a:buNone/>
              <a:defRPr sz="800">
                <a:solidFill>
                  <a:schemeClr val="lt1"/>
                </a:solidFill>
              </a:defRPr>
            </a:lvl1pPr>
            <a:lvl2pPr marL="914400" lvl="1" indent="-228600" algn="l">
              <a:spcBef>
                <a:spcPts val="500"/>
              </a:spcBef>
              <a:spcAft>
                <a:spcPts val="0"/>
              </a:spcAft>
              <a:buSzPts val="800"/>
              <a:buNone/>
              <a:defRPr sz="800"/>
            </a:lvl2pPr>
            <a:lvl3pPr marL="1371600" lvl="2" indent="-228600" algn="l">
              <a:spcBef>
                <a:spcPts val="500"/>
              </a:spcBef>
              <a:spcAft>
                <a:spcPts val="0"/>
              </a:spcAft>
              <a:buSzPts val="700"/>
              <a:buNone/>
              <a:defRPr sz="800"/>
            </a:lvl3pPr>
            <a:lvl4pPr marL="1828800" lvl="3" indent="-228600" algn="l">
              <a:spcBef>
                <a:spcPts val="500"/>
              </a:spcBef>
              <a:spcAft>
                <a:spcPts val="0"/>
              </a:spcAft>
              <a:buSzPts val="600"/>
              <a:buNone/>
              <a:defRPr sz="700"/>
            </a:lvl4pPr>
            <a:lvl5pPr marL="2286000" lvl="4" indent="-228600" algn="l">
              <a:spcBef>
                <a:spcPts val="500"/>
              </a:spcBef>
              <a:spcAft>
                <a:spcPts val="0"/>
              </a:spcAft>
              <a:buSzPts val="600"/>
              <a:buNone/>
              <a:defRPr sz="700"/>
            </a:lvl5pPr>
            <a:lvl6pPr marL="2743200" lvl="5" indent="-228600" algn="l">
              <a:spcBef>
                <a:spcPts val="500"/>
              </a:spcBef>
              <a:spcAft>
                <a:spcPts val="0"/>
              </a:spcAft>
              <a:buSzPts val="600"/>
              <a:buNone/>
              <a:defRPr sz="700"/>
            </a:lvl6pPr>
            <a:lvl7pPr marL="3200400" lvl="6" indent="-228600" algn="l">
              <a:spcBef>
                <a:spcPts val="500"/>
              </a:spcBef>
              <a:spcAft>
                <a:spcPts val="0"/>
              </a:spcAft>
              <a:buSzPts val="600"/>
              <a:buNone/>
              <a:defRPr sz="700"/>
            </a:lvl7pPr>
            <a:lvl8pPr marL="3657600" lvl="7" indent="-228600" algn="l">
              <a:spcBef>
                <a:spcPts val="500"/>
              </a:spcBef>
              <a:spcAft>
                <a:spcPts val="0"/>
              </a:spcAft>
              <a:buSzPts val="600"/>
              <a:buNone/>
              <a:defRPr sz="700"/>
            </a:lvl8pPr>
            <a:lvl9pPr marL="4114800" lvl="8" indent="-228600" algn="l">
              <a:spcBef>
                <a:spcPts val="500"/>
              </a:spcBef>
              <a:spcAft>
                <a:spcPts val="500"/>
              </a:spcAft>
              <a:buSzPts val="600"/>
              <a:buNone/>
              <a:defRPr sz="700"/>
            </a:lvl9pPr>
          </a:lstStyle>
          <a:p>
            <a:endParaRPr/>
          </a:p>
        </p:txBody>
      </p:sp>
      <p:sp>
        <p:nvSpPr>
          <p:cNvPr id="113" name="Google Shape;113;p21"/>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solidFill>
                  <a:srgbClr val="5B5B5B"/>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4" name="Google Shape;114;p21"/>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solidFill>
                  <a:srgbClr val="5B5B5B"/>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5" name="Google Shape;115;p21"/>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sz="700">
                <a:solidFill>
                  <a:srgbClr val="5B5B5B"/>
                </a:solidFill>
                <a:latin typeface="Gill Sans"/>
                <a:ea typeface="Gill Sans"/>
                <a:cs typeface="Gill Sans"/>
                <a:sym typeface="Gill Sans"/>
              </a:defRPr>
            </a:lvl1pPr>
            <a:lvl2pPr marL="0" lvl="1" indent="0" algn="r">
              <a:spcBef>
                <a:spcPts val="0"/>
              </a:spcBef>
              <a:buNone/>
              <a:defRPr sz="700">
                <a:solidFill>
                  <a:srgbClr val="5B5B5B"/>
                </a:solidFill>
                <a:latin typeface="Gill Sans"/>
                <a:ea typeface="Gill Sans"/>
                <a:cs typeface="Gill Sans"/>
                <a:sym typeface="Gill Sans"/>
              </a:defRPr>
            </a:lvl2pPr>
            <a:lvl3pPr marL="0" lvl="2" indent="0" algn="r">
              <a:spcBef>
                <a:spcPts val="0"/>
              </a:spcBef>
              <a:buNone/>
              <a:defRPr sz="700">
                <a:solidFill>
                  <a:srgbClr val="5B5B5B"/>
                </a:solidFill>
                <a:latin typeface="Gill Sans"/>
                <a:ea typeface="Gill Sans"/>
                <a:cs typeface="Gill Sans"/>
                <a:sym typeface="Gill Sans"/>
              </a:defRPr>
            </a:lvl3pPr>
            <a:lvl4pPr marL="0" lvl="3" indent="0" algn="r">
              <a:spcBef>
                <a:spcPts val="0"/>
              </a:spcBef>
              <a:buNone/>
              <a:defRPr sz="700">
                <a:solidFill>
                  <a:srgbClr val="5B5B5B"/>
                </a:solidFill>
                <a:latin typeface="Gill Sans"/>
                <a:ea typeface="Gill Sans"/>
                <a:cs typeface="Gill Sans"/>
                <a:sym typeface="Gill Sans"/>
              </a:defRPr>
            </a:lvl4pPr>
            <a:lvl5pPr marL="0" lvl="4" indent="0" algn="r">
              <a:spcBef>
                <a:spcPts val="0"/>
              </a:spcBef>
              <a:buNone/>
              <a:defRPr sz="700">
                <a:solidFill>
                  <a:srgbClr val="5B5B5B"/>
                </a:solidFill>
                <a:latin typeface="Gill Sans"/>
                <a:ea typeface="Gill Sans"/>
                <a:cs typeface="Gill Sans"/>
                <a:sym typeface="Gill Sans"/>
              </a:defRPr>
            </a:lvl5pPr>
            <a:lvl6pPr marL="0" lvl="5" indent="0" algn="r">
              <a:spcBef>
                <a:spcPts val="0"/>
              </a:spcBef>
              <a:buNone/>
              <a:defRPr sz="700">
                <a:solidFill>
                  <a:srgbClr val="5B5B5B"/>
                </a:solidFill>
                <a:latin typeface="Gill Sans"/>
                <a:ea typeface="Gill Sans"/>
                <a:cs typeface="Gill Sans"/>
                <a:sym typeface="Gill Sans"/>
              </a:defRPr>
            </a:lvl6pPr>
            <a:lvl7pPr marL="0" lvl="6" indent="0" algn="r">
              <a:spcBef>
                <a:spcPts val="0"/>
              </a:spcBef>
              <a:buNone/>
              <a:defRPr sz="700">
                <a:solidFill>
                  <a:srgbClr val="5B5B5B"/>
                </a:solidFill>
                <a:latin typeface="Gill Sans"/>
                <a:ea typeface="Gill Sans"/>
                <a:cs typeface="Gill Sans"/>
                <a:sym typeface="Gill Sans"/>
              </a:defRPr>
            </a:lvl7pPr>
            <a:lvl8pPr marL="0" lvl="7" indent="0" algn="r">
              <a:spcBef>
                <a:spcPts val="0"/>
              </a:spcBef>
              <a:buNone/>
              <a:defRPr sz="700">
                <a:solidFill>
                  <a:srgbClr val="5B5B5B"/>
                </a:solidFill>
                <a:latin typeface="Gill Sans"/>
                <a:ea typeface="Gill Sans"/>
                <a:cs typeface="Gill Sans"/>
                <a:sym typeface="Gill Sans"/>
              </a:defRPr>
            </a:lvl8pPr>
            <a:lvl9pPr marL="0" lvl="8" indent="0" algn="r">
              <a:spcBef>
                <a:spcPts val="0"/>
              </a:spcBef>
              <a:buNone/>
              <a:defRPr sz="700">
                <a:solidFill>
                  <a:srgbClr val="5B5B5B"/>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16"/>
        <p:cNvGrpSpPr/>
        <p:nvPr/>
      </p:nvGrpSpPr>
      <p:grpSpPr>
        <a:xfrm>
          <a:off x="0" y="0"/>
          <a:ext cx="0" cy="0"/>
          <a:chOff x="0" y="0"/>
          <a:chExt cx="0" cy="0"/>
        </a:xfrm>
      </p:grpSpPr>
      <p:sp>
        <p:nvSpPr>
          <p:cNvPr id="117" name="Google Shape;117;p22"/>
          <p:cNvSpPr txBox="1">
            <a:spLocks noGrp="1"/>
          </p:cNvSpPr>
          <p:nvPr>
            <p:ph type="title"/>
          </p:nvPr>
        </p:nvSpPr>
        <p:spPr>
          <a:xfrm>
            <a:off x="435895" y="3520042"/>
            <a:ext cx="8272212" cy="425053"/>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accent1"/>
              </a:buClr>
              <a:buSzPts val="1800"/>
              <a:buFont typeface="Gill Sans"/>
              <a:buNone/>
              <a:defRPr sz="1800" b="0">
                <a:solidFill>
                  <a:schemeClr val="accent1"/>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18" name="Google Shape;118;p22"/>
          <p:cNvSpPr>
            <a:spLocks noGrp="1"/>
          </p:cNvSpPr>
          <p:nvPr>
            <p:ph type="pic" idx="2"/>
          </p:nvPr>
        </p:nvSpPr>
        <p:spPr>
          <a:xfrm>
            <a:off x="335863" y="449794"/>
            <a:ext cx="8468144" cy="2667939"/>
          </a:xfrm>
          <a:prstGeom prst="rect">
            <a:avLst/>
          </a:prstGeom>
          <a:noFill/>
          <a:ln>
            <a:noFill/>
          </a:ln>
        </p:spPr>
      </p:sp>
      <p:sp>
        <p:nvSpPr>
          <p:cNvPr id="119" name="Google Shape;119;p22"/>
          <p:cNvSpPr txBox="1">
            <a:spLocks noGrp="1"/>
          </p:cNvSpPr>
          <p:nvPr>
            <p:ph type="body" idx="1"/>
          </p:nvPr>
        </p:nvSpPr>
        <p:spPr>
          <a:xfrm>
            <a:off x="435894" y="3945095"/>
            <a:ext cx="8272213" cy="449003"/>
          </a:xfrm>
          <a:prstGeom prst="rect">
            <a:avLst/>
          </a:prstGeom>
          <a:noFill/>
          <a:ln>
            <a:noFill/>
          </a:ln>
        </p:spPr>
        <p:txBody>
          <a:bodyPr spcFirstLastPara="1" wrap="square" lIns="68575" tIns="34275" rIns="68575" bIns="34275" anchor="ctr" anchorCtr="0">
            <a:normAutofit/>
          </a:bodyPr>
          <a:lstStyle>
            <a:lvl1pPr marL="457200" lvl="0" indent="-228600" algn="l">
              <a:spcBef>
                <a:spcPts val="200"/>
              </a:spcBef>
              <a:spcAft>
                <a:spcPts val="0"/>
              </a:spcAft>
              <a:buSzPts val="800"/>
              <a:buNone/>
              <a:defRPr sz="900"/>
            </a:lvl1pPr>
            <a:lvl2pPr marL="914400" lvl="1" indent="-228600" algn="l">
              <a:spcBef>
                <a:spcPts val="500"/>
              </a:spcBef>
              <a:spcAft>
                <a:spcPts val="0"/>
              </a:spcAft>
              <a:buSzPts val="800"/>
              <a:buNone/>
              <a:defRPr sz="900"/>
            </a:lvl2pPr>
            <a:lvl3pPr marL="1371600" lvl="2" indent="-228600" algn="l">
              <a:spcBef>
                <a:spcPts val="500"/>
              </a:spcBef>
              <a:spcAft>
                <a:spcPts val="0"/>
              </a:spcAft>
              <a:buSzPts val="700"/>
              <a:buNone/>
              <a:defRPr sz="800"/>
            </a:lvl3pPr>
            <a:lvl4pPr marL="1828800" lvl="3" indent="-228600" algn="l">
              <a:spcBef>
                <a:spcPts val="500"/>
              </a:spcBef>
              <a:spcAft>
                <a:spcPts val="0"/>
              </a:spcAft>
              <a:buSzPts val="600"/>
              <a:buNone/>
              <a:defRPr sz="700"/>
            </a:lvl4pPr>
            <a:lvl5pPr marL="2286000" lvl="4" indent="-228600" algn="l">
              <a:spcBef>
                <a:spcPts val="500"/>
              </a:spcBef>
              <a:spcAft>
                <a:spcPts val="0"/>
              </a:spcAft>
              <a:buSzPts val="600"/>
              <a:buNone/>
              <a:defRPr sz="700"/>
            </a:lvl5pPr>
            <a:lvl6pPr marL="2743200" lvl="5" indent="-228600" algn="l">
              <a:spcBef>
                <a:spcPts val="500"/>
              </a:spcBef>
              <a:spcAft>
                <a:spcPts val="0"/>
              </a:spcAft>
              <a:buSzPts val="600"/>
              <a:buNone/>
              <a:defRPr sz="700"/>
            </a:lvl6pPr>
            <a:lvl7pPr marL="3200400" lvl="6" indent="-228600" algn="l">
              <a:spcBef>
                <a:spcPts val="500"/>
              </a:spcBef>
              <a:spcAft>
                <a:spcPts val="0"/>
              </a:spcAft>
              <a:buSzPts val="600"/>
              <a:buNone/>
              <a:defRPr sz="700"/>
            </a:lvl7pPr>
            <a:lvl8pPr marL="3657600" lvl="7" indent="-228600" algn="l">
              <a:spcBef>
                <a:spcPts val="500"/>
              </a:spcBef>
              <a:spcAft>
                <a:spcPts val="0"/>
              </a:spcAft>
              <a:buSzPts val="600"/>
              <a:buNone/>
              <a:defRPr sz="700"/>
            </a:lvl8pPr>
            <a:lvl9pPr marL="4114800" lvl="8" indent="-228600" algn="l">
              <a:spcBef>
                <a:spcPts val="500"/>
              </a:spcBef>
              <a:spcAft>
                <a:spcPts val="500"/>
              </a:spcAft>
              <a:buSzPts val="600"/>
              <a:buNone/>
              <a:defRPr sz="700"/>
            </a:lvl9pPr>
          </a:lstStyle>
          <a:p>
            <a:endParaRPr/>
          </a:p>
        </p:txBody>
      </p:sp>
      <p:sp>
        <p:nvSpPr>
          <p:cNvPr id="120" name="Google Shape;120;p22"/>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1" name="Google Shape;121;p22"/>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2" name="Google Shape;122;p22"/>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23"/>
        <p:cNvGrpSpPr/>
        <p:nvPr/>
      </p:nvGrpSpPr>
      <p:grpSpPr>
        <a:xfrm>
          <a:off x="0" y="0"/>
          <a:ext cx="0" cy="0"/>
          <a:chOff x="0" y="0"/>
          <a:chExt cx="0" cy="0"/>
        </a:xfrm>
      </p:grpSpPr>
      <p:sp>
        <p:nvSpPr>
          <p:cNvPr id="124" name="Google Shape;124;p23"/>
          <p:cNvSpPr/>
          <p:nvPr/>
        </p:nvSpPr>
        <p:spPr>
          <a:xfrm>
            <a:off x="330214" y="460805"/>
            <a:ext cx="8482004" cy="891974"/>
          </a:xfrm>
          <a:prstGeom prst="rect">
            <a:avLst/>
          </a:prstGeom>
          <a:solidFill>
            <a:schemeClr val="accent1"/>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25" name="Google Shape;125;p23"/>
          <p:cNvSpPr txBox="1">
            <a:spLocks noGrp="1"/>
          </p:cNvSpPr>
          <p:nvPr>
            <p:ph type="title"/>
          </p:nvPr>
        </p:nvSpPr>
        <p:spPr>
          <a:xfrm>
            <a:off x="435894" y="526617"/>
            <a:ext cx="8272212" cy="760350"/>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6" name="Google Shape;126;p23"/>
          <p:cNvSpPr txBox="1">
            <a:spLocks noGrp="1"/>
          </p:cNvSpPr>
          <p:nvPr>
            <p:ph type="body" idx="1"/>
          </p:nvPr>
        </p:nvSpPr>
        <p:spPr>
          <a:xfrm rot="5400000">
            <a:off x="3250952" y="-1063056"/>
            <a:ext cx="2642096" cy="8272212"/>
          </a:xfrm>
          <a:prstGeom prst="rect">
            <a:avLst/>
          </a:prstGeom>
          <a:noFill/>
          <a:ln>
            <a:noFill/>
          </a:ln>
        </p:spPr>
        <p:txBody>
          <a:bodyPr spcFirstLastPara="1" wrap="square" lIns="68575" tIns="34275" rIns="68575" bIns="34275" anchor="t" anchorCtr="0">
            <a:normAutofit/>
          </a:bodyPr>
          <a:lstStyle>
            <a:lvl1pPr marL="457200" lvl="0" indent="-304800" algn="l">
              <a:spcBef>
                <a:spcPts val="300"/>
              </a:spcBef>
              <a:spcAft>
                <a:spcPts val="0"/>
              </a:spcAft>
              <a:buSzPts val="1200"/>
              <a:buChar char="◼"/>
              <a:defRPr/>
            </a:lvl1pPr>
            <a:lvl2pPr marL="914400" lvl="1" indent="-298450" algn="l">
              <a:spcBef>
                <a:spcPts val="500"/>
              </a:spcBef>
              <a:spcAft>
                <a:spcPts val="0"/>
              </a:spcAft>
              <a:buSzPts val="1100"/>
              <a:buChar char="◼"/>
              <a:defRPr/>
            </a:lvl2pPr>
            <a:lvl3pPr marL="1371600" lvl="2" indent="-292100" algn="l">
              <a:spcBef>
                <a:spcPts val="500"/>
              </a:spcBef>
              <a:spcAft>
                <a:spcPts val="0"/>
              </a:spcAft>
              <a:buSzPts val="1000"/>
              <a:buChar char="◼"/>
              <a:defRPr/>
            </a:lvl3pPr>
            <a:lvl4pPr marL="1828800" lvl="3" indent="-279400" algn="l">
              <a:spcBef>
                <a:spcPts val="500"/>
              </a:spcBef>
              <a:spcAft>
                <a:spcPts val="0"/>
              </a:spcAft>
              <a:buSzPts val="800"/>
              <a:buChar char="◼"/>
              <a:defRPr/>
            </a:lvl4pPr>
            <a:lvl5pPr marL="2286000" lvl="4" indent="-279400" algn="l">
              <a:spcBef>
                <a:spcPts val="500"/>
              </a:spcBef>
              <a:spcAft>
                <a:spcPts val="0"/>
              </a:spcAft>
              <a:buSzPts val="800"/>
              <a:buChar char="◼"/>
              <a:defRPr/>
            </a:lvl5pPr>
            <a:lvl6pPr marL="2743200" lvl="5" indent="-304800" algn="l">
              <a:spcBef>
                <a:spcPts val="500"/>
              </a:spcBef>
              <a:spcAft>
                <a:spcPts val="0"/>
              </a:spcAft>
              <a:buSzPts val="1200"/>
              <a:buChar char="◼"/>
              <a:defRPr/>
            </a:lvl6pPr>
            <a:lvl7pPr marL="3200400" lvl="6" indent="-304800" algn="l">
              <a:spcBef>
                <a:spcPts val="500"/>
              </a:spcBef>
              <a:spcAft>
                <a:spcPts val="0"/>
              </a:spcAft>
              <a:buSzPts val="1200"/>
              <a:buChar char="◼"/>
              <a:defRPr/>
            </a:lvl7pPr>
            <a:lvl8pPr marL="3657600" lvl="7" indent="-304800" algn="l">
              <a:spcBef>
                <a:spcPts val="500"/>
              </a:spcBef>
              <a:spcAft>
                <a:spcPts val="0"/>
              </a:spcAft>
              <a:buSzPts val="1200"/>
              <a:buChar char="◼"/>
              <a:defRPr/>
            </a:lvl8pPr>
            <a:lvl9pPr marL="4114800" lvl="8" indent="-304800" algn="l">
              <a:spcBef>
                <a:spcPts val="500"/>
              </a:spcBef>
              <a:spcAft>
                <a:spcPts val="500"/>
              </a:spcAft>
              <a:buSzPts val="1200"/>
              <a:buChar char="◼"/>
              <a:defRPr/>
            </a:lvl9pPr>
          </a:lstStyle>
          <a:p>
            <a:endParaRPr/>
          </a:p>
        </p:txBody>
      </p:sp>
      <p:sp>
        <p:nvSpPr>
          <p:cNvPr id="127" name="Google Shape;127;p23"/>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8" name="Google Shape;128;p23"/>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29" name="Google Shape;129;p23"/>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30"/>
        <p:cNvGrpSpPr/>
        <p:nvPr/>
      </p:nvGrpSpPr>
      <p:grpSpPr>
        <a:xfrm>
          <a:off x="0" y="0"/>
          <a:ext cx="0" cy="0"/>
          <a:chOff x="0" y="0"/>
          <a:chExt cx="0" cy="0"/>
        </a:xfrm>
      </p:grpSpPr>
      <p:sp>
        <p:nvSpPr>
          <p:cNvPr id="131" name="Google Shape;131;p24"/>
          <p:cNvSpPr/>
          <p:nvPr/>
        </p:nvSpPr>
        <p:spPr>
          <a:xfrm>
            <a:off x="6629401" y="449794"/>
            <a:ext cx="2180113" cy="4362712"/>
          </a:xfrm>
          <a:prstGeom prst="rect">
            <a:avLst/>
          </a:prstGeom>
          <a:solidFill>
            <a:schemeClr val="accent1"/>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132" name="Google Shape;132;p24"/>
          <p:cNvSpPr txBox="1">
            <a:spLocks noGrp="1"/>
          </p:cNvSpPr>
          <p:nvPr>
            <p:ph type="title"/>
          </p:nvPr>
        </p:nvSpPr>
        <p:spPr>
          <a:xfrm rot="5400000">
            <a:off x="5437310" y="1698885"/>
            <a:ext cx="3887305" cy="1503123"/>
          </a:xfrm>
          <a:prstGeom prst="rect">
            <a:avLst/>
          </a:prstGeom>
          <a:noFill/>
          <a:ln>
            <a:noFill/>
          </a:ln>
        </p:spPr>
        <p:txBody>
          <a:bodyPr spcFirstLastPara="1" wrap="square" lIns="68575" tIns="34275" rIns="68575" bIns="34275" anchor="b" anchorCtr="0">
            <a:normAutofit/>
          </a:bodyPr>
          <a:lstStyle>
            <a:lvl1pPr lvl="0" algn="l">
              <a:spcBef>
                <a:spcPts val="0"/>
              </a:spcBef>
              <a:spcAft>
                <a:spcPts val="0"/>
              </a:spcAft>
              <a:buClr>
                <a:schemeClr val="lt1"/>
              </a:buClr>
              <a:buSzPts val="14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3" name="Google Shape;133;p24"/>
          <p:cNvSpPr txBox="1">
            <a:spLocks noGrp="1"/>
          </p:cNvSpPr>
          <p:nvPr>
            <p:ph type="body" idx="1"/>
          </p:nvPr>
        </p:nvSpPr>
        <p:spPr>
          <a:xfrm rot="5400000">
            <a:off x="1598645" y="-510658"/>
            <a:ext cx="3887305" cy="5922209"/>
          </a:xfrm>
          <a:prstGeom prst="rect">
            <a:avLst/>
          </a:prstGeom>
          <a:noFill/>
          <a:ln>
            <a:noFill/>
          </a:ln>
        </p:spPr>
        <p:txBody>
          <a:bodyPr spcFirstLastPara="1" wrap="square" lIns="68575" tIns="34275" rIns="68575" bIns="34275" anchor="t" anchorCtr="0">
            <a:normAutofit/>
          </a:bodyPr>
          <a:lstStyle>
            <a:lvl1pPr marL="457200" lvl="0" indent="-304800" algn="l">
              <a:spcBef>
                <a:spcPts val="300"/>
              </a:spcBef>
              <a:spcAft>
                <a:spcPts val="0"/>
              </a:spcAft>
              <a:buSzPts val="1200"/>
              <a:buChar char="◼"/>
              <a:defRPr/>
            </a:lvl1pPr>
            <a:lvl2pPr marL="914400" lvl="1" indent="-304800" algn="l">
              <a:spcBef>
                <a:spcPts val="500"/>
              </a:spcBef>
              <a:spcAft>
                <a:spcPts val="0"/>
              </a:spcAft>
              <a:buSzPts val="1200"/>
              <a:buChar char="◼"/>
              <a:defRPr/>
            </a:lvl2pPr>
            <a:lvl3pPr marL="1371600" lvl="2" indent="-304800" algn="l">
              <a:spcBef>
                <a:spcPts val="500"/>
              </a:spcBef>
              <a:spcAft>
                <a:spcPts val="0"/>
              </a:spcAft>
              <a:buSzPts val="1200"/>
              <a:buChar char="◼"/>
              <a:defRPr/>
            </a:lvl3pPr>
            <a:lvl4pPr marL="1828800" lvl="3" indent="-304800" algn="l">
              <a:spcBef>
                <a:spcPts val="500"/>
              </a:spcBef>
              <a:spcAft>
                <a:spcPts val="0"/>
              </a:spcAft>
              <a:buSzPts val="1200"/>
              <a:buChar char="◼"/>
              <a:defRPr/>
            </a:lvl4pPr>
            <a:lvl5pPr marL="2286000" lvl="4" indent="-304800" algn="l">
              <a:spcBef>
                <a:spcPts val="500"/>
              </a:spcBef>
              <a:spcAft>
                <a:spcPts val="0"/>
              </a:spcAft>
              <a:buSzPts val="1200"/>
              <a:buChar char="◼"/>
              <a:defRPr/>
            </a:lvl5pPr>
            <a:lvl6pPr marL="2743200" lvl="5" indent="-304800" algn="l">
              <a:spcBef>
                <a:spcPts val="500"/>
              </a:spcBef>
              <a:spcAft>
                <a:spcPts val="0"/>
              </a:spcAft>
              <a:buSzPts val="1200"/>
              <a:buChar char="◼"/>
              <a:defRPr/>
            </a:lvl6pPr>
            <a:lvl7pPr marL="3200400" lvl="6" indent="-304800" algn="l">
              <a:spcBef>
                <a:spcPts val="500"/>
              </a:spcBef>
              <a:spcAft>
                <a:spcPts val="0"/>
              </a:spcAft>
              <a:buSzPts val="1200"/>
              <a:buChar char="◼"/>
              <a:defRPr/>
            </a:lvl7pPr>
            <a:lvl8pPr marL="3657600" lvl="7" indent="-304800" algn="l">
              <a:spcBef>
                <a:spcPts val="500"/>
              </a:spcBef>
              <a:spcAft>
                <a:spcPts val="0"/>
              </a:spcAft>
              <a:buSzPts val="1200"/>
              <a:buChar char="◼"/>
              <a:defRPr/>
            </a:lvl8pPr>
            <a:lvl9pPr marL="4114800" lvl="8" indent="-304800" algn="l">
              <a:spcBef>
                <a:spcPts val="500"/>
              </a:spcBef>
              <a:spcAft>
                <a:spcPts val="500"/>
              </a:spcAft>
              <a:buSzPts val="1200"/>
              <a:buChar char="◼"/>
              <a:defRPr/>
            </a:lvl9pPr>
          </a:lstStyle>
          <a:p>
            <a:endParaRPr/>
          </a:p>
        </p:txBody>
      </p:sp>
      <p:sp>
        <p:nvSpPr>
          <p:cNvPr id="134" name="Google Shape;134;p24"/>
          <p:cNvSpPr txBox="1">
            <a:spLocks noGrp="1"/>
          </p:cNvSpPr>
          <p:nvPr>
            <p:ph type="dt" idx="10"/>
          </p:nvPr>
        </p:nvSpPr>
        <p:spPr>
          <a:xfrm>
            <a:off x="6745254" y="4467103"/>
            <a:ext cx="996106" cy="273844"/>
          </a:xfrm>
          <a:prstGeom prst="rect">
            <a:avLst/>
          </a:prstGeom>
          <a:noFill/>
          <a:ln>
            <a:noFill/>
          </a:ln>
        </p:spPr>
        <p:txBody>
          <a:bodyPr spcFirstLastPara="1" wrap="square" lIns="68575" tIns="34275" rIns="68575" bIns="34275" anchor="ctr" anchorCtr="0">
            <a:noAutofit/>
          </a:bodyPr>
          <a:lstStyle>
            <a:lvl1pPr lvl="0" algn="r">
              <a:spcBef>
                <a:spcPts val="0"/>
              </a:spcBef>
              <a:spcAft>
                <a:spcPts val="0"/>
              </a:spcAft>
              <a:buSzPts val="1100"/>
              <a:buNone/>
              <a:defRPr>
                <a:solidFill>
                  <a:srgbClr val="5B5B5B"/>
                </a:solidFill>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5" name="Google Shape;135;p24"/>
          <p:cNvSpPr txBox="1">
            <a:spLocks noGrp="1"/>
          </p:cNvSpPr>
          <p:nvPr>
            <p:ph type="ftr" idx="11"/>
          </p:nvPr>
        </p:nvSpPr>
        <p:spPr>
          <a:xfrm>
            <a:off x="581192" y="4463858"/>
            <a:ext cx="5922209" cy="273844"/>
          </a:xfrm>
          <a:prstGeom prst="rect">
            <a:avLst/>
          </a:prstGeom>
          <a:noFill/>
          <a:ln>
            <a:noFill/>
          </a:ln>
        </p:spPr>
        <p:txBody>
          <a:bodyPr spcFirstLastPara="1" wrap="square" lIns="68575" tIns="34275" rIns="68575" bIns="34275" anchor="ctr" anchorCtr="0">
            <a:noAutofit/>
          </a:bodyPr>
          <a:lstStyle>
            <a:lvl1pPr lvl="0" algn="l">
              <a:spcBef>
                <a:spcPts val="0"/>
              </a:spcBef>
              <a:spcAft>
                <a:spcPts val="0"/>
              </a:spcAft>
              <a:buSzPts val="1100"/>
              <a:buNone/>
              <a:defRPr/>
            </a:lvl1pPr>
            <a:lvl2pPr lvl="1" algn="l">
              <a:spcBef>
                <a:spcPts val="0"/>
              </a:spcBef>
              <a:spcAft>
                <a:spcPts val="0"/>
              </a:spcAft>
              <a:buSzPts val="1100"/>
              <a:buNone/>
              <a:defRPr/>
            </a:lvl2pPr>
            <a:lvl3pPr lvl="2" algn="l">
              <a:spcBef>
                <a:spcPts val="0"/>
              </a:spcBef>
              <a:spcAft>
                <a:spcPts val="0"/>
              </a:spcAft>
              <a:buSzPts val="1100"/>
              <a:buNone/>
              <a:defRPr/>
            </a:lvl3pPr>
            <a:lvl4pPr lvl="3" algn="l">
              <a:spcBef>
                <a:spcPts val="0"/>
              </a:spcBef>
              <a:spcAft>
                <a:spcPts val="0"/>
              </a:spcAft>
              <a:buSzPts val="1100"/>
              <a:buNone/>
              <a:defRPr/>
            </a:lvl4pPr>
            <a:lvl5pPr lvl="4" algn="l">
              <a:spcBef>
                <a:spcPts val="0"/>
              </a:spcBef>
              <a:spcAft>
                <a:spcPts val="0"/>
              </a:spcAft>
              <a:buSzPts val="1100"/>
              <a:buNone/>
              <a:defRPr/>
            </a:lvl5pPr>
            <a:lvl6pPr lvl="5" algn="l">
              <a:spcBef>
                <a:spcPts val="0"/>
              </a:spcBef>
              <a:spcAft>
                <a:spcPts val="0"/>
              </a:spcAft>
              <a:buSzPts val="1100"/>
              <a:buNone/>
              <a:defRPr/>
            </a:lvl6pPr>
            <a:lvl7pPr lvl="6" algn="l">
              <a:spcBef>
                <a:spcPts val="0"/>
              </a:spcBef>
              <a:spcAft>
                <a:spcPts val="0"/>
              </a:spcAft>
              <a:buSzPts val="1100"/>
              <a:buNone/>
              <a:defRPr/>
            </a:lvl7pPr>
            <a:lvl8pPr lvl="7" algn="l">
              <a:spcBef>
                <a:spcPts val="0"/>
              </a:spcBef>
              <a:spcAft>
                <a:spcPts val="0"/>
              </a:spcAft>
              <a:buSzPts val="1100"/>
              <a:buNone/>
              <a:defRPr/>
            </a:lvl8pPr>
            <a:lvl9pPr lvl="8" algn="l">
              <a:spcBef>
                <a:spcPts val="0"/>
              </a:spcBef>
              <a:spcAft>
                <a:spcPts val="0"/>
              </a:spcAft>
              <a:buSzPts val="1100"/>
              <a:buNone/>
              <a:defRPr/>
            </a:lvl9pPr>
          </a:lstStyle>
          <a:p>
            <a:endParaRPr/>
          </a:p>
        </p:txBody>
      </p:sp>
      <p:sp>
        <p:nvSpPr>
          <p:cNvPr id="136" name="Google Shape;136;p24"/>
          <p:cNvSpPr txBox="1">
            <a:spLocks noGrp="1"/>
          </p:cNvSpPr>
          <p:nvPr>
            <p:ph type="sldNum" idx="12"/>
          </p:nvPr>
        </p:nvSpPr>
        <p:spPr>
          <a:xfrm>
            <a:off x="7834961" y="4467103"/>
            <a:ext cx="873146" cy="273844"/>
          </a:xfrm>
          <a:prstGeom prst="rect">
            <a:avLst/>
          </a:prstGeom>
          <a:noFill/>
          <a:ln>
            <a:noFill/>
          </a:ln>
        </p:spPr>
        <p:txBody>
          <a:bodyPr spcFirstLastPara="1" wrap="square" lIns="68575" tIns="34275" rIns="68575" bIns="34275" anchor="ctr" anchorCtr="0">
            <a:noAutofit/>
          </a:bodyPr>
          <a:lstStyle>
            <a:lvl1pPr marL="0" lvl="0" indent="0" algn="r">
              <a:spcBef>
                <a:spcPts val="0"/>
              </a:spcBef>
              <a:buNone/>
              <a:defRPr sz="700">
                <a:solidFill>
                  <a:srgbClr val="5B5B5B"/>
                </a:solidFill>
                <a:latin typeface="Gill Sans"/>
                <a:ea typeface="Gill Sans"/>
                <a:cs typeface="Gill Sans"/>
                <a:sym typeface="Gill Sans"/>
              </a:defRPr>
            </a:lvl1pPr>
            <a:lvl2pPr marL="0" lvl="1" indent="0" algn="r">
              <a:spcBef>
                <a:spcPts val="0"/>
              </a:spcBef>
              <a:buNone/>
              <a:defRPr sz="700">
                <a:solidFill>
                  <a:srgbClr val="5B5B5B"/>
                </a:solidFill>
                <a:latin typeface="Gill Sans"/>
                <a:ea typeface="Gill Sans"/>
                <a:cs typeface="Gill Sans"/>
                <a:sym typeface="Gill Sans"/>
              </a:defRPr>
            </a:lvl2pPr>
            <a:lvl3pPr marL="0" lvl="2" indent="0" algn="r">
              <a:spcBef>
                <a:spcPts val="0"/>
              </a:spcBef>
              <a:buNone/>
              <a:defRPr sz="700">
                <a:solidFill>
                  <a:srgbClr val="5B5B5B"/>
                </a:solidFill>
                <a:latin typeface="Gill Sans"/>
                <a:ea typeface="Gill Sans"/>
                <a:cs typeface="Gill Sans"/>
                <a:sym typeface="Gill Sans"/>
              </a:defRPr>
            </a:lvl3pPr>
            <a:lvl4pPr marL="0" lvl="3" indent="0" algn="r">
              <a:spcBef>
                <a:spcPts val="0"/>
              </a:spcBef>
              <a:buNone/>
              <a:defRPr sz="700">
                <a:solidFill>
                  <a:srgbClr val="5B5B5B"/>
                </a:solidFill>
                <a:latin typeface="Gill Sans"/>
                <a:ea typeface="Gill Sans"/>
                <a:cs typeface="Gill Sans"/>
                <a:sym typeface="Gill Sans"/>
              </a:defRPr>
            </a:lvl4pPr>
            <a:lvl5pPr marL="0" lvl="4" indent="0" algn="r">
              <a:spcBef>
                <a:spcPts val="0"/>
              </a:spcBef>
              <a:buNone/>
              <a:defRPr sz="700">
                <a:solidFill>
                  <a:srgbClr val="5B5B5B"/>
                </a:solidFill>
                <a:latin typeface="Gill Sans"/>
                <a:ea typeface="Gill Sans"/>
                <a:cs typeface="Gill Sans"/>
                <a:sym typeface="Gill Sans"/>
              </a:defRPr>
            </a:lvl5pPr>
            <a:lvl6pPr marL="0" lvl="5" indent="0" algn="r">
              <a:spcBef>
                <a:spcPts val="0"/>
              </a:spcBef>
              <a:buNone/>
              <a:defRPr sz="700">
                <a:solidFill>
                  <a:srgbClr val="5B5B5B"/>
                </a:solidFill>
                <a:latin typeface="Gill Sans"/>
                <a:ea typeface="Gill Sans"/>
                <a:cs typeface="Gill Sans"/>
                <a:sym typeface="Gill Sans"/>
              </a:defRPr>
            </a:lvl6pPr>
            <a:lvl7pPr marL="0" lvl="6" indent="0" algn="r">
              <a:spcBef>
                <a:spcPts val="0"/>
              </a:spcBef>
              <a:buNone/>
              <a:defRPr sz="700">
                <a:solidFill>
                  <a:srgbClr val="5B5B5B"/>
                </a:solidFill>
                <a:latin typeface="Gill Sans"/>
                <a:ea typeface="Gill Sans"/>
                <a:cs typeface="Gill Sans"/>
                <a:sym typeface="Gill Sans"/>
              </a:defRPr>
            </a:lvl7pPr>
            <a:lvl8pPr marL="0" lvl="7" indent="0" algn="r">
              <a:spcBef>
                <a:spcPts val="0"/>
              </a:spcBef>
              <a:buNone/>
              <a:defRPr sz="700">
                <a:solidFill>
                  <a:srgbClr val="5B5B5B"/>
                </a:solidFill>
                <a:latin typeface="Gill Sans"/>
                <a:ea typeface="Gill Sans"/>
                <a:cs typeface="Gill Sans"/>
                <a:sym typeface="Gill Sans"/>
              </a:defRPr>
            </a:lvl8pPr>
            <a:lvl9pPr marL="0" lvl="8" indent="0" algn="r">
              <a:spcBef>
                <a:spcPts val="0"/>
              </a:spcBef>
              <a:buNone/>
              <a:defRPr sz="700">
                <a:solidFill>
                  <a:srgbClr val="5B5B5B"/>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a:off x="435894" y="528843"/>
            <a:ext cx="8272212" cy="892165"/>
          </a:xfrm>
          <a:prstGeom prst="rect">
            <a:avLst/>
          </a:prstGeom>
          <a:noFill/>
          <a:ln>
            <a:noFill/>
          </a:ln>
        </p:spPr>
        <p:txBody>
          <a:bodyPr spcFirstLastPara="1" wrap="square" lIns="68575" tIns="34275" rIns="68575" bIns="34275" anchor="b" anchorCtr="0">
            <a:normAutofit/>
          </a:bodyPr>
          <a:lstStyle>
            <a:lvl1pPr marR="0" lvl="0" algn="l">
              <a:spcBef>
                <a:spcPts val="0"/>
              </a:spcBef>
              <a:spcAft>
                <a:spcPts val="0"/>
              </a:spcAft>
              <a:buClr>
                <a:schemeClr val="lt1"/>
              </a:buClr>
              <a:buSzPts val="2100"/>
              <a:buFont typeface="Gill Sans"/>
              <a:buNone/>
              <a:defRPr sz="2100" b="0" i="0" u="none" strike="noStrike" cap="none">
                <a:solidFill>
                  <a:schemeClr val="lt1"/>
                </a:solidFill>
                <a:latin typeface="Gill Sans"/>
                <a:ea typeface="Gill Sans"/>
                <a:cs typeface="Gill Sans"/>
                <a:sym typeface="Gill Sans"/>
              </a:defRPr>
            </a:lvl1pPr>
            <a:lvl2pPr marR="0" lvl="1" algn="l">
              <a:spcBef>
                <a:spcPts val="0"/>
              </a:spcBef>
              <a:spcAft>
                <a:spcPts val="0"/>
              </a:spcAft>
              <a:buSzPts val="1100"/>
              <a:buNone/>
              <a:defRPr sz="1400" b="0" i="0" u="none" strike="noStrike" cap="none">
                <a:solidFill>
                  <a:schemeClr val="dk2"/>
                </a:solidFill>
              </a:defRPr>
            </a:lvl2pPr>
            <a:lvl3pPr marR="0" lvl="2" algn="l">
              <a:spcBef>
                <a:spcPts val="0"/>
              </a:spcBef>
              <a:spcAft>
                <a:spcPts val="0"/>
              </a:spcAft>
              <a:buSzPts val="1100"/>
              <a:buNone/>
              <a:defRPr sz="1400" b="0" i="0" u="none" strike="noStrike" cap="none">
                <a:solidFill>
                  <a:schemeClr val="dk2"/>
                </a:solidFill>
              </a:defRPr>
            </a:lvl3pPr>
            <a:lvl4pPr marR="0" lvl="3" algn="l">
              <a:spcBef>
                <a:spcPts val="0"/>
              </a:spcBef>
              <a:spcAft>
                <a:spcPts val="0"/>
              </a:spcAft>
              <a:buSzPts val="1100"/>
              <a:buNone/>
              <a:defRPr sz="1400" b="0" i="0" u="none" strike="noStrike" cap="none">
                <a:solidFill>
                  <a:schemeClr val="dk2"/>
                </a:solidFill>
              </a:defRPr>
            </a:lvl4pPr>
            <a:lvl5pPr marR="0" lvl="4" algn="l">
              <a:spcBef>
                <a:spcPts val="0"/>
              </a:spcBef>
              <a:spcAft>
                <a:spcPts val="0"/>
              </a:spcAft>
              <a:buSzPts val="1100"/>
              <a:buNone/>
              <a:defRPr sz="1400" b="0" i="0" u="none" strike="noStrike" cap="none">
                <a:solidFill>
                  <a:schemeClr val="dk2"/>
                </a:solidFill>
              </a:defRPr>
            </a:lvl5pPr>
            <a:lvl6pPr marR="0" lvl="5" algn="l">
              <a:spcBef>
                <a:spcPts val="0"/>
              </a:spcBef>
              <a:spcAft>
                <a:spcPts val="0"/>
              </a:spcAft>
              <a:buSzPts val="1100"/>
              <a:buNone/>
              <a:defRPr sz="1400" b="0" i="0" u="none" strike="noStrike" cap="none">
                <a:solidFill>
                  <a:schemeClr val="dk2"/>
                </a:solidFill>
              </a:defRPr>
            </a:lvl6pPr>
            <a:lvl7pPr marR="0" lvl="6" algn="l">
              <a:spcBef>
                <a:spcPts val="0"/>
              </a:spcBef>
              <a:spcAft>
                <a:spcPts val="0"/>
              </a:spcAft>
              <a:buSzPts val="1100"/>
              <a:buNone/>
              <a:defRPr sz="1400" b="0" i="0" u="none" strike="noStrike" cap="none">
                <a:solidFill>
                  <a:schemeClr val="dk2"/>
                </a:solidFill>
              </a:defRPr>
            </a:lvl7pPr>
            <a:lvl8pPr marR="0" lvl="7" algn="l">
              <a:spcBef>
                <a:spcPts val="0"/>
              </a:spcBef>
              <a:spcAft>
                <a:spcPts val="0"/>
              </a:spcAft>
              <a:buSzPts val="1100"/>
              <a:buNone/>
              <a:defRPr sz="1400" b="0" i="0" u="none" strike="noStrike" cap="none">
                <a:solidFill>
                  <a:schemeClr val="dk2"/>
                </a:solidFill>
              </a:defRPr>
            </a:lvl8pPr>
            <a:lvl9pPr marR="0" lvl="8" algn="l">
              <a:spcBef>
                <a:spcPts val="0"/>
              </a:spcBef>
              <a:spcAft>
                <a:spcPts val="0"/>
              </a:spcAft>
              <a:buSzPts val="1100"/>
              <a:buNone/>
              <a:defRPr sz="1400" b="0" i="0" u="none" strike="noStrike" cap="none">
                <a:solidFill>
                  <a:schemeClr val="dk2"/>
                </a:solidFill>
              </a:defRPr>
            </a:lvl9pPr>
          </a:lstStyle>
          <a:p>
            <a:endParaRPr/>
          </a:p>
        </p:txBody>
      </p:sp>
      <p:sp>
        <p:nvSpPr>
          <p:cNvPr id="52" name="Google Shape;52;p13"/>
          <p:cNvSpPr txBox="1">
            <a:spLocks noGrp="1"/>
          </p:cNvSpPr>
          <p:nvPr>
            <p:ph type="body" idx="1"/>
          </p:nvPr>
        </p:nvSpPr>
        <p:spPr>
          <a:xfrm>
            <a:off x="435894" y="1752002"/>
            <a:ext cx="8272212" cy="2642096"/>
          </a:xfrm>
          <a:prstGeom prst="rect">
            <a:avLst/>
          </a:prstGeom>
          <a:noFill/>
          <a:ln>
            <a:noFill/>
          </a:ln>
        </p:spPr>
        <p:txBody>
          <a:bodyPr spcFirstLastPara="1" wrap="square" lIns="68575" tIns="34275" rIns="68575" bIns="34275" anchor="ctr" anchorCtr="0">
            <a:normAutofit/>
          </a:bodyPr>
          <a:lstStyle>
            <a:lvl1pPr marL="457200" marR="0" lvl="0" indent="-304800" algn="l">
              <a:spcBef>
                <a:spcPts val="300"/>
              </a:spcBef>
              <a:spcAft>
                <a:spcPts val="0"/>
              </a:spcAft>
              <a:buClr>
                <a:schemeClr val="accent2"/>
              </a:buClr>
              <a:buSzPts val="1200"/>
              <a:buFont typeface="Noto Sans Symbols"/>
              <a:buChar char="◼"/>
              <a:defRPr sz="1400" b="0" i="0" u="none" strike="noStrike" cap="none">
                <a:solidFill>
                  <a:schemeClr val="dk2"/>
                </a:solidFill>
                <a:latin typeface="Gill Sans"/>
                <a:ea typeface="Gill Sans"/>
                <a:cs typeface="Gill Sans"/>
                <a:sym typeface="Gill Sans"/>
              </a:defRPr>
            </a:lvl1pPr>
            <a:lvl2pPr marL="914400" marR="0" lvl="1" indent="-298450" algn="l">
              <a:spcBef>
                <a:spcPts val="500"/>
              </a:spcBef>
              <a:spcAft>
                <a:spcPts val="0"/>
              </a:spcAft>
              <a:buClr>
                <a:schemeClr val="accent2"/>
              </a:buClr>
              <a:buSzPts val="1100"/>
              <a:buFont typeface="Noto Sans Symbols"/>
              <a:buChar char="◼"/>
              <a:defRPr sz="1200" b="0" i="0" u="none" strike="noStrike" cap="none">
                <a:solidFill>
                  <a:schemeClr val="dk2"/>
                </a:solidFill>
                <a:latin typeface="Gill Sans"/>
                <a:ea typeface="Gill Sans"/>
                <a:cs typeface="Gill Sans"/>
                <a:sym typeface="Gill Sans"/>
              </a:defRPr>
            </a:lvl2pPr>
            <a:lvl3pPr marL="1371600" marR="0" lvl="2" indent="-292100" algn="l">
              <a:spcBef>
                <a:spcPts val="500"/>
              </a:spcBef>
              <a:spcAft>
                <a:spcPts val="0"/>
              </a:spcAft>
              <a:buClr>
                <a:schemeClr val="accent2"/>
              </a:buClr>
              <a:buSzPts val="1000"/>
              <a:buFont typeface="Noto Sans Symbols"/>
              <a:buChar char="◼"/>
              <a:defRPr sz="1100" b="0" i="0" u="none" strike="noStrike" cap="none">
                <a:solidFill>
                  <a:schemeClr val="dk2"/>
                </a:solidFill>
                <a:latin typeface="Gill Sans"/>
                <a:ea typeface="Gill Sans"/>
                <a:cs typeface="Gill Sans"/>
                <a:sym typeface="Gill Sans"/>
              </a:defRPr>
            </a:lvl3pPr>
            <a:lvl4pPr marL="1828800" marR="0" lvl="3" indent="-279400" algn="l">
              <a:spcBef>
                <a:spcPts val="500"/>
              </a:spcBef>
              <a:spcAft>
                <a:spcPts val="0"/>
              </a:spcAft>
              <a:buClr>
                <a:schemeClr val="accent2"/>
              </a:buClr>
              <a:buSzPts val="800"/>
              <a:buFont typeface="Noto Sans Symbols"/>
              <a:buChar char="◼"/>
              <a:defRPr sz="900" b="0" i="0" u="none" strike="noStrike" cap="none">
                <a:solidFill>
                  <a:schemeClr val="dk2"/>
                </a:solidFill>
                <a:latin typeface="Gill Sans"/>
                <a:ea typeface="Gill Sans"/>
                <a:cs typeface="Gill Sans"/>
                <a:sym typeface="Gill Sans"/>
              </a:defRPr>
            </a:lvl4pPr>
            <a:lvl5pPr marL="2286000" marR="0" lvl="4" indent="-279400" algn="l">
              <a:spcBef>
                <a:spcPts val="500"/>
              </a:spcBef>
              <a:spcAft>
                <a:spcPts val="0"/>
              </a:spcAft>
              <a:buClr>
                <a:schemeClr val="accent2"/>
              </a:buClr>
              <a:buSzPts val="800"/>
              <a:buFont typeface="Noto Sans Symbols"/>
              <a:buChar char="◼"/>
              <a:defRPr sz="900" b="0" i="0" u="none" strike="noStrike" cap="none">
                <a:solidFill>
                  <a:schemeClr val="dk2"/>
                </a:solidFill>
                <a:latin typeface="Gill Sans"/>
                <a:ea typeface="Gill Sans"/>
                <a:cs typeface="Gill Sans"/>
                <a:sym typeface="Gill Sans"/>
              </a:defRPr>
            </a:lvl5pPr>
            <a:lvl6pPr marL="2743200" marR="0" lvl="5" indent="-279400" algn="l">
              <a:spcBef>
                <a:spcPts val="500"/>
              </a:spcBef>
              <a:spcAft>
                <a:spcPts val="0"/>
              </a:spcAft>
              <a:buClr>
                <a:schemeClr val="accent2"/>
              </a:buClr>
              <a:buSzPts val="800"/>
              <a:buFont typeface="Noto Sans Symbols"/>
              <a:buChar char="◼"/>
              <a:defRPr sz="900" b="0" i="0" u="none" strike="noStrike" cap="none">
                <a:solidFill>
                  <a:schemeClr val="dk2"/>
                </a:solidFill>
                <a:latin typeface="Gill Sans"/>
                <a:ea typeface="Gill Sans"/>
                <a:cs typeface="Gill Sans"/>
                <a:sym typeface="Gill Sans"/>
              </a:defRPr>
            </a:lvl6pPr>
            <a:lvl7pPr marL="3200400" marR="0" lvl="6" indent="-279400" algn="l">
              <a:spcBef>
                <a:spcPts val="500"/>
              </a:spcBef>
              <a:spcAft>
                <a:spcPts val="0"/>
              </a:spcAft>
              <a:buClr>
                <a:schemeClr val="accent2"/>
              </a:buClr>
              <a:buSzPts val="800"/>
              <a:buFont typeface="Noto Sans Symbols"/>
              <a:buChar char="◼"/>
              <a:defRPr sz="900" b="0" i="0" u="none" strike="noStrike" cap="none">
                <a:solidFill>
                  <a:schemeClr val="dk2"/>
                </a:solidFill>
                <a:latin typeface="Gill Sans"/>
                <a:ea typeface="Gill Sans"/>
                <a:cs typeface="Gill Sans"/>
                <a:sym typeface="Gill Sans"/>
              </a:defRPr>
            </a:lvl7pPr>
            <a:lvl8pPr marL="3657600" marR="0" lvl="7" indent="-279400" algn="l">
              <a:spcBef>
                <a:spcPts val="500"/>
              </a:spcBef>
              <a:spcAft>
                <a:spcPts val="0"/>
              </a:spcAft>
              <a:buClr>
                <a:schemeClr val="accent2"/>
              </a:buClr>
              <a:buSzPts val="800"/>
              <a:buFont typeface="Noto Sans Symbols"/>
              <a:buChar char="◼"/>
              <a:defRPr sz="900" b="0" i="0" u="none" strike="noStrike" cap="none">
                <a:solidFill>
                  <a:schemeClr val="dk2"/>
                </a:solidFill>
                <a:latin typeface="Gill Sans"/>
                <a:ea typeface="Gill Sans"/>
                <a:cs typeface="Gill Sans"/>
                <a:sym typeface="Gill Sans"/>
              </a:defRPr>
            </a:lvl8pPr>
            <a:lvl9pPr marL="4114800" marR="0" lvl="8" indent="-279400" algn="l">
              <a:spcBef>
                <a:spcPts val="500"/>
              </a:spcBef>
              <a:spcAft>
                <a:spcPts val="500"/>
              </a:spcAft>
              <a:buClr>
                <a:schemeClr val="accent2"/>
              </a:buClr>
              <a:buSzPts val="800"/>
              <a:buFont typeface="Noto Sans Symbols"/>
              <a:buChar char="◼"/>
              <a:defRPr sz="900" b="0" i="0" u="none" strike="noStrike" cap="none">
                <a:solidFill>
                  <a:schemeClr val="dk2"/>
                </a:solidFill>
                <a:latin typeface="Gill Sans"/>
                <a:ea typeface="Gill Sans"/>
                <a:cs typeface="Gill Sans"/>
                <a:sym typeface="Gill Sans"/>
              </a:defRPr>
            </a:lvl9pPr>
          </a:lstStyle>
          <a:p>
            <a:endParaRPr/>
          </a:p>
        </p:txBody>
      </p:sp>
      <p:sp>
        <p:nvSpPr>
          <p:cNvPr id="53" name="Google Shape;53;p13"/>
          <p:cNvSpPr txBox="1">
            <a:spLocks noGrp="1"/>
          </p:cNvSpPr>
          <p:nvPr>
            <p:ph type="dt" idx="10"/>
          </p:nvPr>
        </p:nvSpPr>
        <p:spPr>
          <a:xfrm>
            <a:off x="5704463" y="4467103"/>
            <a:ext cx="2133599" cy="273844"/>
          </a:xfrm>
          <a:prstGeom prst="rect">
            <a:avLst/>
          </a:prstGeom>
          <a:noFill/>
          <a:ln>
            <a:noFill/>
          </a:ln>
        </p:spPr>
        <p:txBody>
          <a:bodyPr spcFirstLastPara="1" wrap="square" lIns="68575" tIns="34275" rIns="68575" bIns="34275" anchor="ctr" anchorCtr="0">
            <a:noAutofit/>
          </a:bodyPr>
          <a:lstStyle>
            <a:lvl1pPr marR="0" lvl="0" algn="r">
              <a:spcBef>
                <a:spcPts val="0"/>
              </a:spcBef>
              <a:spcAft>
                <a:spcPts val="0"/>
              </a:spcAft>
              <a:buSzPts val="1100"/>
              <a:buNone/>
              <a:defRPr sz="700" b="0" i="0" u="none" strike="noStrike" cap="none">
                <a:solidFill>
                  <a:schemeClr val="accent2"/>
                </a:solidFill>
                <a:latin typeface="Gill Sans"/>
                <a:ea typeface="Gill Sans"/>
                <a:cs typeface="Gill Sans"/>
                <a:sym typeface="Gill Sans"/>
              </a:defRPr>
            </a:lvl1pPr>
            <a:lvl2pPr marR="0" lvl="1"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2pPr>
            <a:lvl3pPr marR="0" lvl="2"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3pPr>
            <a:lvl4pPr marR="0" lvl="3"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4pPr>
            <a:lvl5pPr marR="0" lvl="4"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5pPr>
            <a:lvl6pPr marR="0" lvl="5"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6pPr>
            <a:lvl7pPr marR="0" lvl="6"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7pPr>
            <a:lvl8pPr marR="0" lvl="7"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8pPr>
            <a:lvl9pPr marR="0" lvl="8"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9pPr>
          </a:lstStyle>
          <a:p>
            <a:endParaRPr/>
          </a:p>
        </p:txBody>
      </p:sp>
      <p:sp>
        <p:nvSpPr>
          <p:cNvPr id="54" name="Google Shape;54;p13"/>
          <p:cNvSpPr txBox="1">
            <a:spLocks noGrp="1"/>
          </p:cNvSpPr>
          <p:nvPr>
            <p:ph type="ftr" idx="11"/>
          </p:nvPr>
        </p:nvSpPr>
        <p:spPr>
          <a:xfrm>
            <a:off x="435894" y="4463858"/>
            <a:ext cx="5187908" cy="273844"/>
          </a:xfrm>
          <a:prstGeom prst="rect">
            <a:avLst/>
          </a:prstGeom>
          <a:noFill/>
          <a:ln>
            <a:noFill/>
          </a:ln>
        </p:spPr>
        <p:txBody>
          <a:bodyPr spcFirstLastPara="1" wrap="square" lIns="68575" tIns="34275" rIns="68575" bIns="34275" anchor="ctr" anchorCtr="0">
            <a:noAutofit/>
          </a:bodyPr>
          <a:lstStyle>
            <a:lvl1pPr marR="0" lvl="0" algn="l">
              <a:spcBef>
                <a:spcPts val="0"/>
              </a:spcBef>
              <a:spcAft>
                <a:spcPts val="0"/>
              </a:spcAft>
              <a:buSzPts val="1100"/>
              <a:buNone/>
              <a:defRPr sz="700" b="0" i="0" u="none" strike="noStrike" cap="none">
                <a:solidFill>
                  <a:schemeClr val="accent2"/>
                </a:solidFill>
                <a:latin typeface="Gill Sans"/>
                <a:ea typeface="Gill Sans"/>
                <a:cs typeface="Gill Sans"/>
                <a:sym typeface="Gill Sans"/>
              </a:defRPr>
            </a:lvl1pPr>
            <a:lvl2pPr marR="0" lvl="1"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2pPr>
            <a:lvl3pPr marR="0" lvl="2"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3pPr>
            <a:lvl4pPr marR="0" lvl="3"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4pPr>
            <a:lvl5pPr marR="0" lvl="4"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5pPr>
            <a:lvl6pPr marR="0" lvl="5"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6pPr>
            <a:lvl7pPr marR="0" lvl="6"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7pPr>
            <a:lvl8pPr marR="0" lvl="7"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8pPr>
            <a:lvl9pPr marR="0" lvl="8" algn="l">
              <a:spcBef>
                <a:spcPts val="0"/>
              </a:spcBef>
              <a:spcAft>
                <a:spcPts val="0"/>
              </a:spcAft>
              <a:buSzPts val="1100"/>
              <a:buNone/>
              <a:defRPr sz="1400" b="0" i="0" u="none" strike="noStrike" cap="none">
                <a:solidFill>
                  <a:schemeClr val="dk1"/>
                </a:solidFill>
                <a:latin typeface="Gill Sans"/>
                <a:ea typeface="Gill Sans"/>
                <a:cs typeface="Gill Sans"/>
                <a:sym typeface="Gill Sans"/>
              </a:defRPr>
            </a:lvl9pPr>
          </a:lstStyle>
          <a:p>
            <a:endParaRPr/>
          </a:p>
        </p:txBody>
      </p:sp>
      <p:sp>
        <p:nvSpPr>
          <p:cNvPr id="55" name="Google Shape;55;p13"/>
          <p:cNvSpPr txBox="1">
            <a:spLocks noGrp="1"/>
          </p:cNvSpPr>
          <p:nvPr>
            <p:ph type="sldNum" idx="12"/>
          </p:nvPr>
        </p:nvSpPr>
        <p:spPr>
          <a:xfrm>
            <a:off x="7918725" y="4467103"/>
            <a:ext cx="789382" cy="273844"/>
          </a:xfrm>
          <a:prstGeom prst="rect">
            <a:avLst/>
          </a:prstGeom>
          <a:noFill/>
          <a:ln>
            <a:noFill/>
          </a:ln>
        </p:spPr>
        <p:txBody>
          <a:bodyPr spcFirstLastPara="1" wrap="square" lIns="68575" tIns="34275" rIns="68575" bIns="34275" anchor="ctr" anchorCtr="0">
            <a:noAutofit/>
          </a:bodyPr>
          <a:lstStyle>
            <a:lvl1pPr marL="0" marR="0" lvl="0" indent="0" algn="r">
              <a:spcBef>
                <a:spcPts val="0"/>
              </a:spcBef>
              <a:buNone/>
              <a:defRPr sz="700" b="0" i="0" u="none" strike="noStrike" cap="none">
                <a:solidFill>
                  <a:schemeClr val="accent2"/>
                </a:solidFill>
                <a:latin typeface="Gill Sans"/>
                <a:ea typeface="Gill Sans"/>
                <a:cs typeface="Gill Sans"/>
                <a:sym typeface="Gill Sans"/>
              </a:defRPr>
            </a:lvl1pPr>
            <a:lvl2pPr marL="0" marR="0" lvl="1" indent="0" algn="r">
              <a:spcBef>
                <a:spcPts val="0"/>
              </a:spcBef>
              <a:buNone/>
              <a:defRPr sz="700" b="0" i="0" u="none" strike="noStrike" cap="none">
                <a:solidFill>
                  <a:schemeClr val="accent2"/>
                </a:solidFill>
                <a:latin typeface="Gill Sans"/>
                <a:ea typeface="Gill Sans"/>
                <a:cs typeface="Gill Sans"/>
                <a:sym typeface="Gill Sans"/>
              </a:defRPr>
            </a:lvl2pPr>
            <a:lvl3pPr marL="0" marR="0" lvl="2" indent="0" algn="r">
              <a:spcBef>
                <a:spcPts val="0"/>
              </a:spcBef>
              <a:buNone/>
              <a:defRPr sz="700" b="0" i="0" u="none" strike="noStrike" cap="none">
                <a:solidFill>
                  <a:schemeClr val="accent2"/>
                </a:solidFill>
                <a:latin typeface="Gill Sans"/>
                <a:ea typeface="Gill Sans"/>
                <a:cs typeface="Gill Sans"/>
                <a:sym typeface="Gill Sans"/>
              </a:defRPr>
            </a:lvl3pPr>
            <a:lvl4pPr marL="0" marR="0" lvl="3" indent="0" algn="r">
              <a:spcBef>
                <a:spcPts val="0"/>
              </a:spcBef>
              <a:buNone/>
              <a:defRPr sz="700" b="0" i="0" u="none" strike="noStrike" cap="none">
                <a:solidFill>
                  <a:schemeClr val="accent2"/>
                </a:solidFill>
                <a:latin typeface="Gill Sans"/>
                <a:ea typeface="Gill Sans"/>
                <a:cs typeface="Gill Sans"/>
                <a:sym typeface="Gill Sans"/>
              </a:defRPr>
            </a:lvl4pPr>
            <a:lvl5pPr marL="0" marR="0" lvl="4" indent="0" algn="r">
              <a:spcBef>
                <a:spcPts val="0"/>
              </a:spcBef>
              <a:buNone/>
              <a:defRPr sz="700" b="0" i="0" u="none" strike="noStrike" cap="none">
                <a:solidFill>
                  <a:schemeClr val="accent2"/>
                </a:solidFill>
                <a:latin typeface="Gill Sans"/>
                <a:ea typeface="Gill Sans"/>
                <a:cs typeface="Gill Sans"/>
                <a:sym typeface="Gill Sans"/>
              </a:defRPr>
            </a:lvl5pPr>
            <a:lvl6pPr marL="0" marR="0" lvl="5" indent="0" algn="r">
              <a:spcBef>
                <a:spcPts val="0"/>
              </a:spcBef>
              <a:buNone/>
              <a:defRPr sz="700" b="0" i="0" u="none" strike="noStrike" cap="none">
                <a:solidFill>
                  <a:schemeClr val="accent2"/>
                </a:solidFill>
                <a:latin typeface="Gill Sans"/>
                <a:ea typeface="Gill Sans"/>
                <a:cs typeface="Gill Sans"/>
                <a:sym typeface="Gill Sans"/>
              </a:defRPr>
            </a:lvl6pPr>
            <a:lvl7pPr marL="0" marR="0" lvl="6" indent="0" algn="r">
              <a:spcBef>
                <a:spcPts val="0"/>
              </a:spcBef>
              <a:buNone/>
              <a:defRPr sz="700" b="0" i="0" u="none" strike="noStrike" cap="none">
                <a:solidFill>
                  <a:schemeClr val="accent2"/>
                </a:solidFill>
                <a:latin typeface="Gill Sans"/>
                <a:ea typeface="Gill Sans"/>
                <a:cs typeface="Gill Sans"/>
                <a:sym typeface="Gill Sans"/>
              </a:defRPr>
            </a:lvl7pPr>
            <a:lvl8pPr marL="0" marR="0" lvl="7" indent="0" algn="r">
              <a:spcBef>
                <a:spcPts val="0"/>
              </a:spcBef>
              <a:buNone/>
              <a:defRPr sz="700" b="0" i="0" u="none" strike="noStrike" cap="none">
                <a:solidFill>
                  <a:schemeClr val="accent2"/>
                </a:solidFill>
                <a:latin typeface="Gill Sans"/>
                <a:ea typeface="Gill Sans"/>
                <a:cs typeface="Gill Sans"/>
                <a:sym typeface="Gill Sans"/>
              </a:defRPr>
            </a:lvl8pPr>
            <a:lvl9pPr marL="0" marR="0" lvl="8" indent="0" algn="r">
              <a:spcBef>
                <a:spcPts val="0"/>
              </a:spcBef>
              <a:buNone/>
              <a:defRPr sz="700" b="0" i="0" u="none" strike="noStrike" cap="none">
                <a:solidFill>
                  <a:schemeClr val="accent2"/>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
              <a:t>‹#›</a:t>
            </a:fld>
            <a:endParaRPr/>
          </a:p>
        </p:txBody>
      </p:sp>
      <p:sp>
        <p:nvSpPr>
          <p:cNvPr id="56" name="Google Shape;56;p13"/>
          <p:cNvSpPr/>
          <p:nvPr/>
        </p:nvSpPr>
        <p:spPr>
          <a:xfrm>
            <a:off x="334900" y="342900"/>
            <a:ext cx="2777490" cy="71248"/>
          </a:xfrm>
          <a:prstGeom prst="rect">
            <a:avLst/>
          </a:prstGeom>
          <a:solidFill>
            <a:schemeClr val="accent1"/>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7" name="Google Shape;57;p13"/>
          <p:cNvSpPr/>
          <p:nvPr/>
        </p:nvSpPr>
        <p:spPr>
          <a:xfrm>
            <a:off x="6031610" y="340232"/>
            <a:ext cx="2777490" cy="73916"/>
          </a:xfrm>
          <a:prstGeom prst="rect">
            <a:avLst/>
          </a:prstGeom>
          <a:solidFill>
            <a:schemeClr val="accent4"/>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
        <p:nvSpPr>
          <p:cNvPr id="58" name="Google Shape;58;p13"/>
          <p:cNvSpPr/>
          <p:nvPr/>
        </p:nvSpPr>
        <p:spPr>
          <a:xfrm>
            <a:off x="3181373" y="342900"/>
            <a:ext cx="2777490" cy="68580"/>
          </a:xfrm>
          <a:prstGeom prst="rect">
            <a:avLst/>
          </a:prstGeom>
          <a:solidFill>
            <a:schemeClr val="accent2"/>
          </a:solidFill>
          <a:ln>
            <a:noFill/>
          </a:ln>
        </p:spPr>
        <p:txBody>
          <a:bodyPr spcFirstLastPara="1" wrap="square" lIns="68575" tIns="68575" rIns="68575" bIns="68575" anchor="ctr" anchorCtr="0">
            <a:noAutofit/>
          </a:bodyPr>
          <a:lstStyle/>
          <a:p>
            <a:pPr marL="0" lvl="0" indent="0" algn="l" rtl="0">
              <a:spcBef>
                <a:spcPts val="0"/>
              </a:spcBef>
              <a:spcAft>
                <a:spcPts val="0"/>
              </a:spcAft>
              <a:buNone/>
            </a:pPr>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2"/>
          <p:cNvSpPr txBox="1">
            <a:spLocks noGrp="1"/>
          </p:cNvSpPr>
          <p:nvPr>
            <p:ph type="title"/>
          </p:nvPr>
        </p:nvSpPr>
        <p:spPr>
          <a:xfrm>
            <a:off x="435894" y="528843"/>
            <a:ext cx="8272212" cy="892166"/>
          </a:xfrm>
          <a:prstGeom prst="rect">
            <a:avLst/>
          </a:prstGeom>
          <a:noFill/>
          <a:ln>
            <a:noFill/>
          </a:ln>
        </p:spPr>
        <p:txBody>
          <a:bodyPr spcFirstLastPara="1" wrap="square" lIns="91425" tIns="45700" rIns="91425" bIns="45700" anchor="b" anchorCtr="0">
            <a:normAutofit/>
          </a:bodyPr>
          <a:lstStyle>
            <a:lvl1pPr marR="0" lvl="0" algn="l" rtl="0">
              <a:spcBef>
                <a:spcPts val="0"/>
              </a:spcBef>
              <a:spcAft>
                <a:spcPts val="0"/>
              </a:spcAft>
              <a:buClr>
                <a:schemeClr val="lt1"/>
              </a:buClr>
              <a:buSzPts val="2800"/>
              <a:buFont typeface="Gill Sans"/>
              <a:buNone/>
              <a:defRPr sz="2800" b="0" i="0" u="none" strike="noStrike" cap="none">
                <a:solidFill>
                  <a:schemeClr val="lt1"/>
                </a:solidFill>
                <a:latin typeface="Gill Sans"/>
                <a:ea typeface="Gill Sans"/>
                <a:cs typeface="Gill Sans"/>
                <a:sym typeface="Gill Sans"/>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1" name="Google Shape;11;p12"/>
          <p:cNvSpPr txBox="1">
            <a:spLocks noGrp="1"/>
          </p:cNvSpPr>
          <p:nvPr>
            <p:ph type="body" idx="1"/>
          </p:nvPr>
        </p:nvSpPr>
        <p:spPr>
          <a:xfrm>
            <a:off x="435894" y="1752002"/>
            <a:ext cx="8272212" cy="2642096"/>
          </a:xfrm>
          <a:prstGeom prst="rect">
            <a:avLst/>
          </a:prstGeom>
          <a:noFill/>
          <a:ln>
            <a:noFill/>
          </a:ln>
        </p:spPr>
        <p:txBody>
          <a:bodyPr spcFirstLastPara="1" wrap="square" lIns="91425" tIns="45700" rIns="91425" bIns="45700" anchor="ctr" anchorCtr="0">
            <a:normAutofit/>
          </a:bodyPr>
          <a:lstStyle>
            <a:lvl1pPr marL="457200" marR="0" lvl="0" indent="-333756" algn="l" rtl="0">
              <a:spcBef>
                <a:spcPts val="360"/>
              </a:spcBef>
              <a:spcAft>
                <a:spcPts val="0"/>
              </a:spcAft>
              <a:buClr>
                <a:schemeClr val="accent2"/>
              </a:buClr>
              <a:buSzPts val="1656"/>
              <a:buFont typeface="Noto Sans Symbols"/>
              <a:buChar char="◼"/>
              <a:defRPr sz="1800" b="0" i="0" u="none" strike="noStrike" cap="none">
                <a:solidFill>
                  <a:schemeClr val="dk2"/>
                </a:solidFill>
                <a:latin typeface="Gill Sans"/>
                <a:ea typeface="Gill Sans"/>
                <a:cs typeface="Gill Sans"/>
                <a:sym typeface="Gill Sans"/>
              </a:defRPr>
            </a:lvl1pPr>
            <a:lvl2pPr marL="914400" marR="0" lvl="1" indent="-322072" algn="l" rtl="0">
              <a:spcBef>
                <a:spcPts val="600"/>
              </a:spcBef>
              <a:spcAft>
                <a:spcPts val="0"/>
              </a:spcAft>
              <a:buClr>
                <a:schemeClr val="accent2"/>
              </a:buClr>
              <a:buSzPts val="1472"/>
              <a:buFont typeface="Noto Sans Symbols"/>
              <a:buChar char="◼"/>
              <a:defRPr sz="1600" b="0" i="0" u="none" strike="noStrike" cap="none">
                <a:solidFill>
                  <a:schemeClr val="dk2"/>
                </a:solidFill>
                <a:latin typeface="Gill Sans"/>
                <a:ea typeface="Gill Sans"/>
                <a:cs typeface="Gill Sans"/>
                <a:sym typeface="Gill Sans"/>
              </a:defRPr>
            </a:lvl2pPr>
            <a:lvl3pPr marL="1371600" marR="0" lvl="2" indent="-310388" algn="l" rtl="0">
              <a:spcBef>
                <a:spcPts val="600"/>
              </a:spcBef>
              <a:spcAft>
                <a:spcPts val="0"/>
              </a:spcAft>
              <a:buClr>
                <a:schemeClr val="accent2"/>
              </a:buClr>
              <a:buSzPts val="1288"/>
              <a:buFont typeface="Noto Sans Symbols"/>
              <a:buChar char="◼"/>
              <a:defRPr sz="1400" b="0" i="0" u="none" strike="noStrike" cap="none">
                <a:solidFill>
                  <a:schemeClr val="dk2"/>
                </a:solidFill>
                <a:latin typeface="Gill Sans"/>
                <a:ea typeface="Gill Sans"/>
                <a:cs typeface="Gill Sans"/>
                <a:sym typeface="Gill Sans"/>
              </a:defRPr>
            </a:lvl3pPr>
            <a:lvl4pPr marL="1828800" marR="0" lvl="3"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4pPr>
            <a:lvl5pPr marL="2286000" marR="0" lvl="4"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5pPr>
            <a:lvl6pPr marL="2743200" marR="0" lvl="5"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6pPr>
            <a:lvl7pPr marL="3200400" marR="0" lvl="6" indent="-298704"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7pPr>
            <a:lvl8pPr marL="3657600" marR="0" lvl="7" indent="-298703" algn="l" rtl="0">
              <a:spcBef>
                <a:spcPts val="600"/>
              </a:spcBef>
              <a:spcAft>
                <a:spcPts val="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8pPr>
            <a:lvl9pPr marL="4114800" marR="0" lvl="8" indent="-298703" algn="l" rtl="0">
              <a:spcBef>
                <a:spcPts val="600"/>
              </a:spcBef>
              <a:spcAft>
                <a:spcPts val="600"/>
              </a:spcAft>
              <a:buClr>
                <a:schemeClr val="accent2"/>
              </a:buClr>
              <a:buSzPts val="1104"/>
              <a:buFont typeface="Noto Sans Symbols"/>
              <a:buChar char="◼"/>
              <a:defRPr sz="1200" b="0" i="0" u="none" strike="noStrike" cap="none">
                <a:solidFill>
                  <a:schemeClr val="dk2"/>
                </a:solidFill>
                <a:latin typeface="Gill Sans"/>
                <a:ea typeface="Gill Sans"/>
                <a:cs typeface="Gill Sans"/>
                <a:sym typeface="Gill Sans"/>
              </a:defRPr>
            </a:lvl9pPr>
          </a:lstStyle>
          <a:p>
            <a:endParaRPr/>
          </a:p>
        </p:txBody>
      </p:sp>
      <p:sp>
        <p:nvSpPr>
          <p:cNvPr id="12" name="Google Shape;12;p12"/>
          <p:cNvSpPr txBox="1">
            <a:spLocks noGrp="1"/>
          </p:cNvSpPr>
          <p:nvPr>
            <p:ph type="dt" idx="10"/>
          </p:nvPr>
        </p:nvSpPr>
        <p:spPr>
          <a:xfrm>
            <a:off x="5704464" y="4467103"/>
            <a:ext cx="2133599" cy="273844"/>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675"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9pPr>
          </a:lstStyle>
          <a:p>
            <a:endParaRPr/>
          </a:p>
        </p:txBody>
      </p:sp>
      <p:sp>
        <p:nvSpPr>
          <p:cNvPr id="13" name="Google Shape;13;p12"/>
          <p:cNvSpPr txBox="1">
            <a:spLocks noGrp="1"/>
          </p:cNvSpPr>
          <p:nvPr>
            <p:ph type="ftr" idx="11"/>
          </p:nvPr>
        </p:nvSpPr>
        <p:spPr>
          <a:xfrm>
            <a:off x="435894" y="4463859"/>
            <a:ext cx="5187908"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675" b="0" i="0" u="none" strike="noStrike" cap="none">
                <a:solidFill>
                  <a:schemeClr val="accent2"/>
                </a:solidFill>
                <a:latin typeface="Gill Sans"/>
                <a:ea typeface="Gill Sans"/>
                <a:cs typeface="Gill Sans"/>
                <a:sym typeface="Gill Sans"/>
              </a:defRPr>
            </a:lvl1pPr>
            <a:lvl2pPr marR="0" lvl="1"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2pPr>
            <a:lvl3pPr marR="0" lvl="2"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3pPr>
            <a:lvl4pPr marR="0" lvl="3"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4pPr>
            <a:lvl5pPr marR="0" lvl="4"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5pPr>
            <a:lvl6pPr marR="0" lvl="5"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6pPr>
            <a:lvl7pPr marR="0" lvl="6"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7pPr>
            <a:lvl8pPr marR="0" lvl="7"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8pPr>
            <a:lvl9pPr marR="0" lvl="8" algn="l" rtl="0">
              <a:spcBef>
                <a:spcPts val="0"/>
              </a:spcBef>
              <a:spcAft>
                <a:spcPts val="0"/>
              </a:spcAft>
              <a:buSzPts val="1400"/>
              <a:buNone/>
              <a:defRPr sz="1350" b="0" i="0" u="none" strike="noStrike" cap="none">
                <a:solidFill>
                  <a:schemeClr val="dk1"/>
                </a:solidFill>
                <a:latin typeface="Gill Sans"/>
                <a:ea typeface="Gill Sans"/>
                <a:cs typeface="Gill Sans"/>
                <a:sym typeface="Gill Sans"/>
              </a:defRPr>
            </a:lvl9pPr>
          </a:lstStyle>
          <a:p>
            <a:endParaRPr/>
          </a:p>
        </p:txBody>
      </p:sp>
      <p:sp>
        <p:nvSpPr>
          <p:cNvPr id="14" name="Google Shape;14;p12"/>
          <p:cNvSpPr txBox="1">
            <a:spLocks noGrp="1"/>
          </p:cNvSpPr>
          <p:nvPr>
            <p:ph type="sldNum" idx="12"/>
          </p:nvPr>
        </p:nvSpPr>
        <p:spPr>
          <a:xfrm>
            <a:off x="7918725" y="4467103"/>
            <a:ext cx="789383"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675" b="0" i="0" u="none" strike="noStrike" cap="none">
                <a:solidFill>
                  <a:schemeClr val="accent2"/>
                </a:solidFill>
                <a:latin typeface="Gill Sans"/>
                <a:ea typeface="Gill Sans"/>
                <a:cs typeface="Gill Sans"/>
                <a:sym typeface="Gill Sans"/>
              </a:defRPr>
            </a:lvl1pPr>
            <a:lvl2pPr marL="0" marR="0" lvl="1" indent="0" algn="r" rtl="0">
              <a:spcBef>
                <a:spcPts val="0"/>
              </a:spcBef>
              <a:buNone/>
              <a:defRPr sz="675" b="0" i="0" u="none" strike="noStrike" cap="none">
                <a:solidFill>
                  <a:schemeClr val="accent2"/>
                </a:solidFill>
                <a:latin typeface="Gill Sans"/>
                <a:ea typeface="Gill Sans"/>
                <a:cs typeface="Gill Sans"/>
                <a:sym typeface="Gill Sans"/>
              </a:defRPr>
            </a:lvl2pPr>
            <a:lvl3pPr marL="0" marR="0" lvl="2" indent="0" algn="r" rtl="0">
              <a:spcBef>
                <a:spcPts val="0"/>
              </a:spcBef>
              <a:buNone/>
              <a:defRPr sz="675" b="0" i="0" u="none" strike="noStrike" cap="none">
                <a:solidFill>
                  <a:schemeClr val="accent2"/>
                </a:solidFill>
                <a:latin typeface="Gill Sans"/>
                <a:ea typeface="Gill Sans"/>
                <a:cs typeface="Gill Sans"/>
                <a:sym typeface="Gill Sans"/>
              </a:defRPr>
            </a:lvl3pPr>
            <a:lvl4pPr marL="0" marR="0" lvl="3" indent="0" algn="r" rtl="0">
              <a:spcBef>
                <a:spcPts val="0"/>
              </a:spcBef>
              <a:buNone/>
              <a:defRPr sz="675" b="0" i="0" u="none" strike="noStrike" cap="none">
                <a:solidFill>
                  <a:schemeClr val="accent2"/>
                </a:solidFill>
                <a:latin typeface="Gill Sans"/>
                <a:ea typeface="Gill Sans"/>
                <a:cs typeface="Gill Sans"/>
                <a:sym typeface="Gill Sans"/>
              </a:defRPr>
            </a:lvl4pPr>
            <a:lvl5pPr marL="0" marR="0" lvl="4" indent="0" algn="r" rtl="0">
              <a:spcBef>
                <a:spcPts val="0"/>
              </a:spcBef>
              <a:buNone/>
              <a:defRPr sz="675" b="0" i="0" u="none" strike="noStrike" cap="none">
                <a:solidFill>
                  <a:schemeClr val="accent2"/>
                </a:solidFill>
                <a:latin typeface="Gill Sans"/>
                <a:ea typeface="Gill Sans"/>
                <a:cs typeface="Gill Sans"/>
                <a:sym typeface="Gill Sans"/>
              </a:defRPr>
            </a:lvl5pPr>
            <a:lvl6pPr marL="0" marR="0" lvl="5" indent="0" algn="r" rtl="0">
              <a:spcBef>
                <a:spcPts val="0"/>
              </a:spcBef>
              <a:buNone/>
              <a:defRPr sz="675" b="0" i="0" u="none" strike="noStrike" cap="none">
                <a:solidFill>
                  <a:schemeClr val="accent2"/>
                </a:solidFill>
                <a:latin typeface="Gill Sans"/>
                <a:ea typeface="Gill Sans"/>
                <a:cs typeface="Gill Sans"/>
                <a:sym typeface="Gill Sans"/>
              </a:defRPr>
            </a:lvl6pPr>
            <a:lvl7pPr marL="0" marR="0" lvl="6" indent="0" algn="r" rtl="0">
              <a:spcBef>
                <a:spcPts val="0"/>
              </a:spcBef>
              <a:buNone/>
              <a:defRPr sz="675" b="0" i="0" u="none" strike="noStrike" cap="none">
                <a:solidFill>
                  <a:schemeClr val="accent2"/>
                </a:solidFill>
                <a:latin typeface="Gill Sans"/>
                <a:ea typeface="Gill Sans"/>
                <a:cs typeface="Gill Sans"/>
                <a:sym typeface="Gill Sans"/>
              </a:defRPr>
            </a:lvl7pPr>
            <a:lvl8pPr marL="0" marR="0" lvl="7" indent="0" algn="r" rtl="0">
              <a:spcBef>
                <a:spcPts val="0"/>
              </a:spcBef>
              <a:buNone/>
              <a:defRPr sz="675" b="0" i="0" u="none" strike="noStrike" cap="none">
                <a:solidFill>
                  <a:schemeClr val="accent2"/>
                </a:solidFill>
                <a:latin typeface="Gill Sans"/>
                <a:ea typeface="Gill Sans"/>
                <a:cs typeface="Gill Sans"/>
                <a:sym typeface="Gill Sans"/>
              </a:defRPr>
            </a:lvl8pPr>
            <a:lvl9pPr marL="0" marR="0" lvl="8" indent="0" algn="r" rtl="0">
              <a:spcBef>
                <a:spcPts val="0"/>
              </a:spcBef>
              <a:buNone/>
              <a:defRPr sz="675" b="0" i="0" u="none" strike="noStrike" cap="none">
                <a:solidFill>
                  <a:schemeClr val="accent2"/>
                </a:solidFill>
                <a:latin typeface="Gill Sans"/>
                <a:ea typeface="Gill Sans"/>
                <a:cs typeface="Gill Sans"/>
                <a:sym typeface="Gill Sans"/>
              </a:defRPr>
            </a:lvl9pPr>
          </a:lstStyle>
          <a:p>
            <a:fld id="{00000000-1234-1234-1234-123412341234}" type="slidenum">
              <a:rPr lang="en-US" smtClean="0"/>
              <a:pPr/>
              <a:t>‹#›</a:t>
            </a:fld>
            <a:endParaRPr lang="en-US"/>
          </a:p>
        </p:txBody>
      </p:sp>
      <p:sp>
        <p:nvSpPr>
          <p:cNvPr id="15" name="Google Shape;15;p12"/>
          <p:cNvSpPr/>
          <p:nvPr/>
        </p:nvSpPr>
        <p:spPr>
          <a:xfrm>
            <a:off x="334901" y="342900"/>
            <a:ext cx="2777490" cy="71248"/>
          </a:xfrm>
          <a:prstGeom prst="rect">
            <a:avLst/>
          </a:prstGeom>
          <a:solidFill>
            <a:schemeClr val="accent1"/>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6" name="Google Shape;16;p12"/>
          <p:cNvSpPr/>
          <p:nvPr/>
        </p:nvSpPr>
        <p:spPr>
          <a:xfrm>
            <a:off x="6031610" y="340232"/>
            <a:ext cx="2777490" cy="73916"/>
          </a:xfrm>
          <a:prstGeom prst="rect">
            <a:avLst/>
          </a:prstGeom>
          <a:solidFill>
            <a:schemeClr val="accent4"/>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
        <p:nvSpPr>
          <p:cNvPr id="17" name="Google Shape;17;p12"/>
          <p:cNvSpPr/>
          <p:nvPr/>
        </p:nvSpPr>
        <p:spPr>
          <a:xfrm>
            <a:off x="3181373" y="342900"/>
            <a:ext cx="2777490" cy="68580"/>
          </a:xfrm>
          <a:prstGeom prst="rect">
            <a:avLst/>
          </a:prstGeom>
          <a:solidFill>
            <a:schemeClr val="accent2"/>
          </a:solidFill>
          <a:ln>
            <a:noFill/>
          </a:ln>
        </p:spPr>
        <p:txBody>
          <a:bodyPr spcFirstLastPara="1" wrap="square" lIns="68569" tIns="68569" rIns="68569" bIns="68569" anchor="ctr" anchorCtr="0">
            <a:noAutofit/>
          </a:bodyPr>
          <a:lstStyle/>
          <a:p>
            <a:pPr marL="0" lvl="0" indent="0" algn="l" rtl="0">
              <a:spcBef>
                <a:spcPts val="0"/>
              </a:spcBef>
              <a:spcAft>
                <a:spcPts val="0"/>
              </a:spcAft>
              <a:buNone/>
            </a:pPr>
            <a:endParaRPr sz="1050"/>
          </a:p>
        </p:txBody>
      </p:sp>
    </p:spTree>
    <p:extLst>
      <p:ext uri="{BB962C8B-B14F-4D97-AF65-F5344CB8AC3E}">
        <p14:creationId xmlns:p14="http://schemas.microsoft.com/office/powerpoint/2010/main" val="3461242297"/>
      </p:ext>
    </p:extLst>
  </p:cSld>
  <p:clrMap bg1="lt1" tx1="dk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05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1"/>
          <p:cNvSpPr txBox="1">
            <a:spLocks noGrp="1"/>
          </p:cNvSpPr>
          <p:nvPr>
            <p:ph type="title"/>
          </p:nvPr>
        </p:nvSpPr>
        <p:spPr>
          <a:prstGeom prst="rect">
            <a:avLst/>
          </a:prstGeom>
          <a:noFill/>
          <a:ln>
            <a:noFill/>
          </a:ln>
        </p:spPr>
        <p:txBody>
          <a:bodyPr spcFirstLastPara="1" wrap="square" lIns="68569" tIns="34275" rIns="68569" bIns="34275" anchor="b" anchorCtr="0">
            <a:normAutofit/>
          </a:bodyPr>
          <a:lstStyle/>
          <a:p>
            <a:r>
              <a:rPr lang="en-US" dirty="0"/>
              <a:t>A Cost-Effective Long-Distance </a:t>
            </a:r>
            <a:r>
              <a:rPr lang="en-US" dirty="0" err="1"/>
              <a:t>IIoT</a:t>
            </a:r>
            <a:r>
              <a:rPr lang="en-US" dirty="0"/>
              <a:t> System</a:t>
            </a:r>
            <a:endParaRPr dirty="0"/>
          </a:p>
        </p:txBody>
      </p:sp>
      <p:sp>
        <p:nvSpPr>
          <p:cNvPr id="102" name="Google Shape;102;p1"/>
          <p:cNvSpPr txBox="1">
            <a:spLocks noGrp="1"/>
          </p:cNvSpPr>
          <p:nvPr>
            <p:ph type="body" idx="1"/>
          </p:nvPr>
        </p:nvSpPr>
        <p:spPr>
          <a:prstGeom prst="rect">
            <a:avLst/>
          </a:prstGeom>
          <a:noFill/>
          <a:ln>
            <a:noFill/>
          </a:ln>
        </p:spPr>
        <p:txBody>
          <a:bodyPr spcFirstLastPara="1" wrap="square" lIns="68569" tIns="34275" rIns="68569" bIns="34275" anchor="t" anchorCtr="0">
            <a:noAutofit/>
          </a:bodyPr>
          <a:lstStyle/>
          <a:p>
            <a:pPr marL="0" indent="0">
              <a:spcBef>
                <a:spcPts val="0"/>
              </a:spcBef>
            </a:pPr>
            <a:r>
              <a:rPr lang="en-US" sz="2400" dirty="0"/>
              <a:t>Guoping Wang, Ph.D.</a:t>
            </a:r>
          </a:p>
          <a:p>
            <a:pPr marL="0" indent="0">
              <a:spcBef>
                <a:spcPts val="0"/>
              </a:spcBef>
            </a:pPr>
            <a:r>
              <a:rPr lang="en-US" sz="2400" dirty="0"/>
              <a:t>Department of Electrical and Computer Engineering</a:t>
            </a:r>
          </a:p>
          <a:p>
            <a:pPr marL="0" indent="0">
              <a:spcBef>
                <a:spcPts val="0"/>
              </a:spcBef>
            </a:pPr>
            <a:r>
              <a:rPr lang="en-US" sz="2400" dirty="0"/>
              <a:t>Purdue University Fort Wayne</a:t>
            </a:r>
            <a:endParaRPr sz="2400" dirty="0"/>
          </a:p>
        </p:txBody>
      </p:sp>
      <p:sp>
        <p:nvSpPr>
          <p:cNvPr id="105" name="Google Shape;105;p1"/>
          <p:cNvSpPr txBox="1">
            <a:spLocks noGrp="1"/>
          </p:cNvSpPr>
          <p:nvPr>
            <p:ph type="sldNum" idx="12"/>
          </p:nvPr>
        </p:nvSpPr>
        <p:spPr>
          <a:prstGeom prst="rect">
            <a:avLst/>
          </a:prstGeom>
          <a:noFill/>
          <a:ln>
            <a:noFill/>
          </a:ln>
        </p:spPr>
        <p:txBody>
          <a:bodyPr spcFirstLastPara="1" wrap="square" lIns="68569" tIns="34275" rIns="68569" bIns="34275" anchor="ctr" anchorCtr="0">
            <a:noAutofit/>
          </a:bodyPr>
          <a:lstStyle/>
          <a:p>
            <a:fld id="{00000000-1234-1234-1234-123412341234}" type="slidenum">
              <a:rPr lang="en-US"/>
              <a:pPr/>
              <a:t>1</a:t>
            </a:fld>
            <a:endParaRPr/>
          </a:p>
        </p:txBody>
      </p:sp>
      <p:pic>
        <p:nvPicPr>
          <p:cNvPr id="103" name="Google Shape;103;p1" descr="See the source image"/>
          <p:cNvPicPr preferRelativeResize="0"/>
          <p:nvPr/>
        </p:nvPicPr>
        <p:blipFill rotWithShape="1">
          <a:blip r:embed="rId3">
            <a:alphaModFix/>
          </a:blip>
          <a:srcRect/>
          <a:stretch/>
        </p:blipFill>
        <p:spPr>
          <a:xfrm>
            <a:off x="3527765" y="3884105"/>
            <a:ext cx="2173706" cy="878175"/>
          </a:xfrm>
          <a:prstGeom prst="rect">
            <a:avLst/>
          </a:prstGeom>
          <a:noFill/>
          <a:ln>
            <a:noFill/>
          </a:ln>
        </p:spPr>
      </p:pic>
      <p:sp>
        <p:nvSpPr>
          <p:cNvPr id="106" name="Google Shape;106;p1"/>
          <p:cNvSpPr txBox="1"/>
          <p:nvPr/>
        </p:nvSpPr>
        <p:spPr>
          <a:xfrm>
            <a:off x="2484450" y="2645625"/>
            <a:ext cx="201375" cy="300060"/>
          </a:xfrm>
          <a:prstGeom prst="rect">
            <a:avLst/>
          </a:prstGeom>
          <a:noFill/>
          <a:ln>
            <a:noFill/>
          </a:ln>
        </p:spPr>
        <p:txBody>
          <a:bodyPr spcFirstLastPara="1" wrap="square" lIns="68569" tIns="68569" rIns="68569" bIns="68569" anchor="t" anchorCtr="0">
            <a:spAutoFit/>
          </a:bodyPr>
          <a:lstStyle/>
          <a:p>
            <a:endParaRPr sz="1050">
              <a:latin typeface="Gill Sans"/>
              <a:ea typeface="Gill Sans"/>
              <a:cs typeface="Gill Sans"/>
              <a:sym typeface="Gill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
          <p:cNvSpPr txBox="1">
            <a:spLocks noGrp="1"/>
          </p:cNvSpPr>
          <p:nvPr>
            <p:ph type="title"/>
          </p:nvPr>
        </p:nvSpPr>
        <p:spPr>
          <a:xfrm>
            <a:off x="435894" y="526617"/>
            <a:ext cx="8272212" cy="760350"/>
          </a:xfrm>
          <a:prstGeom prst="rect">
            <a:avLst/>
          </a:prstGeom>
          <a:noFill/>
          <a:ln>
            <a:noFill/>
          </a:ln>
        </p:spPr>
        <p:txBody>
          <a:bodyPr spcFirstLastPara="1" wrap="square" lIns="68569" tIns="34275" rIns="68569" bIns="34275" anchor="b" anchorCtr="0">
            <a:normAutofit/>
          </a:bodyPr>
          <a:lstStyle/>
          <a:p>
            <a:pPr>
              <a:buSzPts val="2800"/>
            </a:pPr>
            <a:r>
              <a:rPr lang="en-US" dirty="0"/>
              <a:t>Updated </a:t>
            </a:r>
            <a:r>
              <a:rPr lang="en-US" dirty="0" err="1"/>
              <a:t>IIoT</a:t>
            </a:r>
            <a:r>
              <a:rPr lang="en-US" dirty="0"/>
              <a:t> System</a:t>
            </a:r>
            <a:endParaRPr dirty="0"/>
          </a:p>
        </p:txBody>
      </p:sp>
      <p:sp>
        <p:nvSpPr>
          <p:cNvPr id="123" name="Google Shape;123;p2"/>
          <p:cNvSpPr txBox="1">
            <a:spLocks noGrp="1"/>
          </p:cNvSpPr>
          <p:nvPr>
            <p:ph type="body" idx="1"/>
          </p:nvPr>
        </p:nvSpPr>
        <p:spPr>
          <a:xfrm>
            <a:off x="320042" y="1609070"/>
            <a:ext cx="8272125" cy="3131775"/>
          </a:xfrm>
          <a:prstGeom prst="rect">
            <a:avLst/>
          </a:prstGeom>
          <a:noFill/>
          <a:ln>
            <a:noFill/>
          </a:ln>
        </p:spPr>
        <p:txBody>
          <a:bodyPr spcFirstLastPara="1" wrap="square" lIns="68569" tIns="34275" rIns="68569" bIns="34275" anchor="t" anchorCtr="0">
            <a:normAutofit fontScale="85000" lnSpcReduction="20000"/>
          </a:bodyPr>
          <a:lstStyle/>
          <a:p>
            <a:pPr marL="572400" indent="-342900">
              <a:lnSpc>
                <a:spcPct val="115000"/>
              </a:lnSpc>
              <a:spcBef>
                <a:spcPts val="900"/>
              </a:spcBef>
              <a:buFont typeface="Wingdings" panose="05000000000000000000" pitchFamily="2" charset="2"/>
              <a:buChar char="§"/>
            </a:pPr>
            <a:r>
              <a:rPr lang="en-US" sz="2400" dirty="0">
                <a:solidFill>
                  <a:srgbClr val="000000"/>
                </a:solidFill>
                <a:latin typeface="Times New Roman"/>
                <a:ea typeface="Times New Roman"/>
                <a:cs typeface="Times New Roman"/>
                <a:sym typeface="Times New Roman"/>
              </a:rPr>
              <a:t>Architecture: around 20 remote sensor nodes, pairs of RF transceivers, MQTT/Sparkplug B publisher and the Ignition SCADA system</a:t>
            </a:r>
          </a:p>
          <a:p>
            <a:pPr marL="572400" indent="-342900">
              <a:lnSpc>
                <a:spcPct val="115000"/>
              </a:lnSpc>
              <a:spcBef>
                <a:spcPts val="900"/>
              </a:spcBef>
              <a:buFont typeface="Wingdings" panose="05000000000000000000" pitchFamily="2" charset="2"/>
              <a:buChar char="§"/>
            </a:pPr>
            <a:r>
              <a:rPr lang="en-US" sz="2400" dirty="0">
                <a:solidFill>
                  <a:srgbClr val="000000"/>
                </a:solidFill>
                <a:latin typeface="Times New Roman"/>
                <a:ea typeface="Times New Roman"/>
                <a:cs typeface="Times New Roman"/>
                <a:sym typeface="Times New Roman"/>
              </a:rPr>
              <a:t>For one-way data transmission from approximately 20 sensor nodes to one receiver, through one RF frequency, a time-sharing multiplexing approach can be employed. Each sensor node has a GPS module that provides precise time, allowing 20 sensor nodes to send data at precise time intervals. The implemented system takes 10 seconds for one PLC sensor node, for 20 stations, the cycle time is 20*10 = 200 seconds &lt;= 5 minutes</a:t>
            </a:r>
            <a:endParaRPr sz="1500" dirty="0">
              <a:solidFill>
                <a:srgbClr val="000000"/>
              </a:solidFill>
            </a:endParaRPr>
          </a:p>
          <a:p>
            <a:pPr marL="229076" indent="-123920">
              <a:spcBef>
                <a:spcPts val="810"/>
              </a:spcBef>
              <a:buSzPts val="2208"/>
              <a:buNone/>
            </a:pPr>
            <a:endParaRPr dirty="0">
              <a:solidFill>
                <a:srgbClr val="000000"/>
              </a:solidFill>
            </a:endParaRPr>
          </a:p>
        </p:txBody>
      </p:sp>
      <p:sp>
        <p:nvSpPr>
          <p:cNvPr id="124" name="Google Shape;124;p2"/>
          <p:cNvSpPr txBox="1">
            <a:spLocks noGrp="1"/>
          </p:cNvSpPr>
          <p:nvPr>
            <p:ph type="sldNum" idx="12"/>
          </p:nvPr>
        </p:nvSpPr>
        <p:spPr>
          <a:xfrm>
            <a:off x="7918725" y="4467103"/>
            <a:ext cx="789381" cy="273844"/>
          </a:xfrm>
          <a:prstGeom prst="rect">
            <a:avLst/>
          </a:prstGeom>
          <a:noFill/>
          <a:ln>
            <a:noFill/>
          </a:ln>
        </p:spPr>
        <p:txBody>
          <a:bodyPr spcFirstLastPara="1" wrap="square" lIns="68569" tIns="34275" rIns="68569" bIns="34275" anchor="ctr" anchorCtr="0">
            <a:noAutofit/>
          </a:bodyPr>
          <a:lstStyle/>
          <a:p>
            <a:pPr defTabSz="685800"/>
            <a:fld id="{00000000-1234-1234-1234-123412341234}" type="slidenum">
              <a:rPr lang="en-US">
                <a:solidFill>
                  <a:srgbClr val="B98B19"/>
                </a:solidFill>
              </a:rPr>
              <a:pPr defTabSz="685800"/>
              <a:t>10</a:t>
            </a:fld>
            <a:endParaRPr>
              <a:solidFill>
                <a:srgbClr val="B98B19"/>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1"/>
        <p:cNvGrpSpPr/>
        <p:nvPr/>
      </p:nvGrpSpPr>
      <p:grpSpPr>
        <a:xfrm>
          <a:off x="0" y="0"/>
          <a:ext cx="0" cy="0"/>
          <a:chOff x="0" y="0"/>
          <a:chExt cx="0" cy="0"/>
        </a:xfrm>
      </p:grpSpPr>
      <p:sp>
        <p:nvSpPr>
          <p:cNvPr id="122" name="Google Shape;122;p2"/>
          <p:cNvSpPr txBox="1">
            <a:spLocks noGrp="1"/>
          </p:cNvSpPr>
          <p:nvPr>
            <p:ph type="title"/>
          </p:nvPr>
        </p:nvSpPr>
        <p:spPr>
          <a:xfrm>
            <a:off x="435894" y="526617"/>
            <a:ext cx="8272212" cy="760350"/>
          </a:xfrm>
          <a:prstGeom prst="rect">
            <a:avLst/>
          </a:prstGeom>
          <a:noFill/>
          <a:ln>
            <a:noFill/>
          </a:ln>
        </p:spPr>
        <p:txBody>
          <a:bodyPr spcFirstLastPara="1" wrap="square" lIns="68569" tIns="34275" rIns="68569" bIns="34275" anchor="b" anchorCtr="0">
            <a:normAutofit/>
          </a:bodyPr>
          <a:lstStyle/>
          <a:p>
            <a:pPr>
              <a:buSzPts val="2800"/>
            </a:pPr>
            <a:r>
              <a:rPr lang="en-US" dirty="0"/>
              <a:t>Improved </a:t>
            </a:r>
            <a:r>
              <a:rPr lang="en-US" dirty="0" err="1"/>
              <a:t>IIoT</a:t>
            </a:r>
            <a:r>
              <a:rPr lang="en-US" dirty="0"/>
              <a:t> System</a:t>
            </a:r>
            <a:endParaRPr dirty="0"/>
          </a:p>
        </p:txBody>
      </p:sp>
      <p:sp>
        <p:nvSpPr>
          <p:cNvPr id="124" name="Google Shape;124;p2"/>
          <p:cNvSpPr txBox="1">
            <a:spLocks noGrp="1"/>
          </p:cNvSpPr>
          <p:nvPr>
            <p:ph type="sldNum" idx="12"/>
          </p:nvPr>
        </p:nvSpPr>
        <p:spPr>
          <a:xfrm>
            <a:off x="7918725" y="4467103"/>
            <a:ext cx="789381" cy="273844"/>
          </a:xfrm>
          <a:prstGeom prst="rect">
            <a:avLst/>
          </a:prstGeom>
          <a:noFill/>
          <a:ln>
            <a:noFill/>
          </a:ln>
        </p:spPr>
        <p:txBody>
          <a:bodyPr spcFirstLastPara="1" wrap="square" lIns="68569" tIns="34275" rIns="68569" bIns="34275" anchor="ctr" anchorCtr="0">
            <a:noAutofit/>
          </a:bodyPr>
          <a:lstStyle/>
          <a:p>
            <a:pPr defTabSz="685800"/>
            <a:fld id="{00000000-1234-1234-1234-123412341234}" type="slidenum">
              <a:rPr lang="en-US">
                <a:solidFill>
                  <a:srgbClr val="B98B19"/>
                </a:solidFill>
              </a:rPr>
              <a:pPr defTabSz="685800"/>
              <a:t>11</a:t>
            </a:fld>
            <a:endParaRPr>
              <a:solidFill>
                <a:srgbClr val="B98B19"/>
              </a:solidFill>
            </a:endParaRPr>
          </a:p>
        </p:txBody>
      </p:sp>
      <p:pic>
        <p:nvPicPr>
          <p:cNvPr id="5" name="Picture 4">
            <a:extLst>
              <a:ext uri="{FF2B5EF4-FFF2-40B4-BE49-F238E27FC236}">
                <a16:creationId xmlns:a16="http://schemas.microsoft.com/office/drawing/2014/main" id="{BEFD8A19-B3F8-45F9-A48C-BBA51546BF46}"/>
              </a:ext>
            </a:extLst>
          </p:cNvPr>
          <p:cNvPicPr>
            <a:picLocks noChangeAspect="1"/>
          </p:cNvPicPr>
          <p:nvPr/>
        </p:nvPicPr>
        <p:blipFill>
          <a:blip r:embed="rId3"/>
          <a:stretch>
            <a:fillRect/>
          </a:stretch>
        </p:blipFill>
        <p:spPr>
          <a:xfrm>
            <a:off x="2548218" y="1374559"/>
            <a:ext cx="3487754" cy="3708430"/>
          </a:xfrm>
          <a:prstGeom prst="rect">
            <a:avLst/>
          </a:prstGeom>
        </p:spPr>
      </p:pic>
    </p:spTree>
    <p:extLst>
      <p:ext uri="{BB962C8B-B14F-4D97-AF65-F5344CB8AC3E}">
        <p14:creationId xmlns:p14="http://schemas.microsoft.com/office/powerpoint/2010/main" val="41265210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9"/>
        <p:cNvGrpSpPr/>
        <p:nvPr/>
      </p:nvGrpSpPr>
      <p:grpSpPr>
        <a:xfrm>
          <a:off x="0" y="0"/>
          <a:ext cx="0" cy="0"/>
          <a:chOff x="0" y="0"/>
          <a:chExt cx="0" cy="0"/>
        </a:xfrm>
      </p:grpSpPr>
      <p:sp>
        <p:nvSpPr>
          <p:cNvPr id="130" name="Google Shape;130;p3"/>
          <p:cNvSpPr txBox="1">
            <a:spLocks noGrp="1"/>
          </p:cNvSpPr>
          <p:nvPr>
            <p:ph type="title"/>
          </p:nvPr>
        </p:nvSpPr>
        <p:spPr>
          <a:xfrm>
            <a:off x="435894" y="526617"/>
            <a:ext cx="8272212" cy="760350"/>
          </a:xfrm>
          <a:prstGeom prst="rect">
            <a:avLst/>
          </a:prstGeom>
          <a:noFill/>
          <a:ln>
            <a:noFill/>
          </a:ln>
        </p:spPr>
        <p:txBody>
          <a:bodyPr spcFirstLastPara="1" wrap="square" lIns="68569" tIns="34275" rIns="68569" bIns="34275" anchor="b" anchorCtr="0">
            <a:normAutofit/>
          </a:bodyPr>
          <a:lstStyle/>
          <a:p>
            <a:pPr>
              <a:buSzPts val="2800"/>
            </a:pPr>
            <a:r>
              <a:rPr lang="en-US" dirty="0"/>
              <a:t>Sensor Node</a:t>
            </a:r>
            <a:endParaRPr dirty="0"/>
          </a:p>
        </p:txBody>
      </p:sp>
      <p:sp>
        <p:nvSpPr>
          <p:cNvPr id="132" name="Google Shape;132;p3"/>
          <p:cNvSpPr txBox="1">
            <a:spLocks noGrp="1"/>
          </p:cNvSpPr>
          <p:nvPr>
            <p:ph type="sldNum" idx="12"/>
          </p:nvPr>
        </p:nvSpPr>
        <p:spPr>
          <a:xfrm>
            <a:off x="7918725" y="4467103"/>
            <a:ext cx="789381" cy="273844"/>
          </a:xfrm>
          <a:prstGeom prst="rect">
            <a:avLst/>
          </a:prstGeom>
          <a:noFill/>
          <a:ln>
            <a:noFill/>
          </a:ln>
        </p:spPr>
        <p:txBody>
          <a:bodyPr spcFirstLastPara="1" wrap="square" lIns="68569" tIns="34275" rIns="68569" bIns="34275" anchor="ctr" anchorCtr="0">
            <a:noAutofit/>
          </a:bodyPr>
          <a:lstStyle/>
          <a:p>
            <a:pPr defTabSz="685800"/>
            <a:fld id="{00000000-1234-1234-1234-123412341234}" type="slidenum">
              <a:rPr lang="en-US">
                <a:solidFill>
                  <a:srgbClr val="B98B19"/>
                </a:solidFill>
              </a:rPr>
              <a:pPr defTabSz="685800"/>
              <a:t>12</a:t>
            </a:fld>
            <a:endParaRPr>
              <a:solidFill>
                <a:srgbClr val="B98B19"/>
              </a:solidFill>
            </a:endParaRPr>
          </a:p>
        </p:txBody>
      </p:sp>
      <p:pic>
        <p:nvPicPr>
          <p:cNvPr id="5" name="Picture 4">
            <a:extLst>
              <a:ext uri="{FF2B5EF4-FFF2-40B4-BE49-F238E27FC236}">
                <a16:creationId xmlns:a16="http://schemas.microsoft.com/office/drawing/2014/main" id="{B3FDB881-AE49-4005-9F14-265EDA12DBA4}"/>
              </a:ext>
            </a:extLst>
          </p:cNvPr>
          <p:cNvPicPr>
            <a:picLocks noChangeAspect="1"/>
          </p:cNvPicPr>
          <p:nvPr/>
        </p:nvPicPr>
        <p:blipFill>
          <a:blip r:embed="rId3"/>
          <a:stretch>
            <a:fillRect/>
          </a:stretch>
        </p:blipFill>
        <p:spPr>
          <a:xfrm>
            <a:off x="1318932" y="1653708"/>
            <a:ext cx="6210300" cy="256222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a:ea typeface="宋体" panose="02010600030101010101" pitchFamily="2" charset="-122"/>
              </a:rPr>
              <a:t>Sensor Node Hardware</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7" name="Shape 79">
            <a:extLst>
              <a:ext uri="{FF2B5EF4-FFF2-40B4-BE49-F238E27FC236}">
                <a16:creationId xmlns:a16="http://schemas.microsoft.com/office/drawing/2014/main" id="{5AE7A4F2-0CCA-4971-B144-DC9E92B5AA8D}"/>
              </a:ext>
            </a:extLst>
          </p:cNvPr>
          <p:cNvSpPr txBox="1">
            <a:spLocks/>
          </p:cNvSpPr>
          <p:nvPr/>
        </p:nvSpPr>
        <p:spPr bwMode="auto">
          <a:xfrm>
            <a:off x="347840" y="1458191"/>
            <a:ext cx="8486877" cy="315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marL="285750" indent="-285750">
              <a:spcBef>
                <a:spcPts val="0"/>
              </a:spcBef>
              <a:spcAft>
                <a:spcPts val="0"/>
              </a:spcAft>
              <a:buFont typeface="Wingdings" panose="05000000000000000000" pitchFamily="2" charset="2"/>
              <a:buChar char="§"/>
            </a:pPr>
            <a:r>
              <a:rPr lang="en-US" sz="1800" dirty="0">
                <a:solidFill>
                  <a:schemeClr val="tx1"/>
                </a:solidFill>
              </a:rPr>
              <a:t>DTX-445</a:t>
            </a:r>
            <a:r>
              <a:rPr lang="en-US" sz="1800" b="0" dirty="0">
                <a:solidFill>
                  <a:schemeClr val="tx1"/>
                </a:solidFill>
              </a:rPr>
              <a:t>: an analog telemetry transceiver for long-range wireless sensor monitoring and control, working at one licensed 456 </a:t>
            </a:r>
            <a:r>
              <a:rPr lang="en-US" sz="1800" b="0" dirty="0" err="1">
                <a:solidFill>
                  <a:schemeClr val="tx1"/>
                </a:solidFill>
              </a:rPr>
              <a:t>Mhz</a:t>
            </a:r>
            <a:r>
              <a:rPr lang="en-US" sz="1800" b="0" dirty="0">
                <a:solidFill>
                  <a:schemeClr val="tx1"/>
                </a:solidFill>
              </a:rPr>
              <a:t> RF frequency.</a:t>
            </a:r>
          </a:p>
          <a:p>
            <a:pPr marL="285750" indent="-285750">
              <a:spcBef>
                <a:spcPts val="0"/>
              </a:spcBef>
              <a:spcAft>
                <a:spcPts val="0"/>
              </a:spcAft>
              <a:buFont typeface="Wingdings" panose="05000000000000000000" pitchFamily="2" charset="2"/>
              <a:buChar char="§"/>
            </a:pPr>
            <a:r>
              <a:rPr lang="en-US" sz="1800" dirty="0">
                <a:solidFill>
                  <a:schemeClr val="tx1"/>
                </a:solidFill>
              </a:rPr>
              <a:t>TI EK-TM4C123GXL Launchpad</a:t>
            </a:r>
            <a:r>
              <a:rPr lang="en-US" sz="1800" b="0" dirty="0">
                <a:solidFill>
                  <a:schemeClr val="tx1"/>
                </a:solidFill>
              </a:rPr>
              <a:t>: a powerful Cortex M4 MCU supports UART, SPI, I2C and easy interface PLC stations and a GPS module.</a:t>
            </a:r>
          </a:p>
          <a:p>
            <a:pPr marL="285750" indent="-285750">
              <a:spcBef>
                <a:spcPts val="0"/>
              </a:spcBef>
              <a:spcAft>
                <a:spcPts val="0"/>
              </a:spcAft>
              <a:buFont typeface="Wingdings" panose="05000000000000000000" pitchFamily="2" charset="2"/>
              <a:buChar char="§"/>
            </a:pPr>
            <a:r>
              <a:rPr lang="en-US" sz="1800" dirty="0">
                <a:solidFill>
                  <a:schemeClr val="tx1"/>
                </a:solidFill>
              </a:rPr>
              <a:t>GPS Module</a:t>
            </a:r>
            <a:r>
              <a:rPr lang="en-US" sz="1800" b="0" dirty="0">
                <a:solidFill>
                  <a:schemeClr val="tx1"/>
                </a:solidFill>
              </a:rPr>
              <a:t>:  BN-880 GPS module, with interface of TTL or RS-232, easy to interface to MCU and provides a coordination and real-time information</a:t>
            </a:r>
          </a:p>
          <a:p>
            <a:pPr marL="285750" indent="-285750">
              <a:spcBef>
                <a:spcPts val="0"/>
              </a:spcBef>
              <a:spcAft>
                <a:spcPts val="0"/>
              </a:spcAft>
              <a:buFont typeface="Wingdings" panose="05000000000000000000" pitchFamily="2" charset="2"/>
              <a:buChar char="§"/>
            </a:pPr>
            <a:r>
              <a:rPr lang="en-US" sz="1800" dirty="0">
                <a:solidFill>
                  <a:schemeClr val="tx1"/>
                </a:solidFill>
              </a:rPr>
              <a:t>RS-485 TTL adapter module</a:t>
            </a:r>
            <a:r>
              <a:rPr lang="en-US" sz="1800" b="0" dirty="0">
                <a:solidFill>
                  <a:schemeClr val="tx1"/>
                </a:solidFill>
              </a:rPr>
              <a:t>:  The PLC station interfaces to the MCU through a RS-485 adapter (RS-485 to RS-232). RS485 allows the communication over long distance (up to 4000 feet) from the PLC station to the MCU.</a:t>
            </a:r>
          </a:p>
          <a:p>
            <a:pPr marL="285750" indent="-285750">
              <a:spcBef>
                <a:spcPts val="0"/>
              </a:spcBef>
              <a:spcAft>
                <a:spcPts val="0"/>
              </a:spcAft>
              <a:buFont typeface="Wingdings" panose="05000000000000000000" pitchFamily="2" charset="2"/>
              <a:buChar char="§"/>
            </a:pPr>
            <a:endParaRPr lang="en-US" sz="1800" b="0" dirty="0">
              <a:solidFill>
                <a:schemeClr val="tx1"/>
              </a:solidFill>
            </a:endParaRPr>
          </a:p>
        </p:txBody>
      </p:sp>
    </p:spTree>
    <p:extLst>
      <p:ext uri="{BB962C8B-B14F-4D97-AF65-F5344CB8AC3E}">
        <p14:creationId xmlns:p14="http://schemas.microsoft.com/office/powerpoint/2010/main" val="9152419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a:ea typeface="宋体" panose="02010600030101010101" pitchFamily="2" charset="-122"/>
              </a:rPr>
              <a:t>Sensor Node Software</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pic>
        <p:nvPicPr>
          <p:cNvPr id="3" name="Picture 2">
            <a:extLst>
              <a:ext uri="{FF2B5EF4-FFF2-40B4-BE49-F238E27FC236}">
                <a16:creationId xmlns:a16="http://schemas.microsoft.com/office/drawing/2014/main" id="{2694F34E-F201-458F-8F00-5600A54246D7}"/>
              </a:ext>
            </a:extLst>
          </p:cNvPr>
          <p:cNvPicPr>
            <a:picLocks noChangeAspect="1"/>
          </p:cNvPicPr>
          <p:nvPr/>
        </p:nvPicPr>
        <p:blipFill>
          <a:blip r:embed="rId3"/>
          <a:stretch>
            <a:fillRect/>
          </a:stretch>
        </p:blipFill>
        <p:spPr>
          <a:xfrm>
            <a:off x="6508211" y="1398493"/>
            <a:ext cx="2635789" cy="3644153"/>
          </a:xfrm>
          <a:prstGeom prst="rect">
            <a:avLst/>
          </a:prstGeom>
        </p:spPr>
      </p:pic>
      <p:sp>
        <p:nvSpPr>
          <p:cNvPr id="8" name="Shape 79">
            <a:extLst>
              <a:ext uri="{FF2B5EF4-FFF2-40B4-BE49-F238E27FC236}">
                <a16:creationId xmlns:a16="http://schemas.microsoft.com/office/drawing/2014/main" id="{7735EFDF-2EE3-4B00-910E-6BC2FC658210}"/>
              </a:ext>
            </a:extLst>
          </p:cNvPr>
          <p:cNvSpPr txBox="1">
            <a:spLocks/>
          </p:cNvSpPr>
          <p:nvPr/>
        </p:nvSpPr>
        <p:spPr bwMode="auto">
          <a:xfrm>
            <a:off x="347840" y="1458191"/>
            <a:ext cx="5770571" cy="3644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marL="285750" indent="-285750">
              <a:spcBef>
                <a:spcPts val="0"/>
              </a:spcBef>
              <a:spcAft>
                <a:spcPts val="0"/>
              </a:spcAft>
              <a:buFont typeface="Wingdings" panose="05000000000000000000" pitchFamily="2" charset="2"/>
              <a:buChar char="§"/>
            </a:pPr>
            <a:r>
              <a:rPr lang="en-US" sz="1800" b="0" dirty="0">
                <a:solidFill>
                  <a:schemeClr val="tx1"/>
                </a:solidFill>
              </a:rPr>
              <a:t>the UART ports and GPS module are initialized. Then, an endless loop is executed. If the sensor data is received, the TI Launchpad extracts the information and packs it into a payload with the station ID, which is then transmitted through the DTX-445 transceiver at a specified time, calibrated through the GPS module. Usually, GPS modules decode these GPS signals, which include precise time, effectively synchronizing each receiver to atomic clocks. This enables the end node to determine the time to within 100 billionths of a second, without the cost of owning and operating atomic clocks.</a:t>
            </a:r>
          </a:p>
        </p:txBody>
      </p:sp>
    </p:spTree>
    <p:extLst>
      <p:ext uri="{BB962C8B-B14F-4D97-AF65-F5344CB8AC3E}">
        <p14:creationId xmlns:p14="http://schemas.microsoft.com/office/powerpoint/2010/main" val="20876979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err="1">
                <a:ea typeface="宋体" panose="02010600030101010101" pitchFamily="2" charset="-122"/>
              </a:rPr>
              <a:t>IIoT</a:t>
            </a:r>
            <a:r>
              <a:rPr lang="en-US" altLang="zh-CN" dirty="0">
                <a:ea typeface="宋体" panose="02010600030101010101" pitchFamily="2" charset="-122"/>
              </a:rPr>
              <a:t> Receiver Hardware</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7" name="Shape 79">
            <a:extLst>
              <a:ext uri="{FF2B5EF4-FFF2-40B4-BE49-F238E27FC236}">
                <a16:creationId xmlns:a16="http://schemas.microsoft.com/office/drawing/2014/main" id="{5AE7A4F2-0CCA-4971-B144-DC9E92B5AA8D}"/>
              </a:ext>
            </a:extLst>
          </p:cNvPr>
          <p:cNvSpPr txBox="1">
            <a:spLocks/>
          </p:cNvSpPr>
          <p:nvPr/>
        </p:nvSpPr>
        <p:spPr bwMode="auto">
          <a:xfrm>
            <a:off x="347840" y="1458191"/>
            <a:ext cx="4634295" cy="315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marL="285750" indent="-285750">
              <a:spcBef>
                <a:spcPts val="0"/>
              </a:spcBef>
              <a:spcAft>
                <a:spcPts val="0"/>
              </a:spcAft>
              <a:buFont typeface="Wingdings" panose="05000000000000000000" pitchFamily="2" charset="2"/>
              <a:buChar char="§"/>
            </a:pPr>
            <a:r>
              <a:rPr lang="en-US" sz="1800" b="0" dirty="0">
                <a:solidFill>
                  <a:schemeClr val="tx1"/>
                </a:solidFill>
              </a:rPr>
              <a:t>The receiver consists of one DTX-445 transceiver, and one Raspberry Pi 4.</a:t>
            </a:r>
          </a:p>
          <a:p>
            <a:pPr marL="285750" indent="-285750">
              <a:spcBef>
                <a:spcPts val="0"/>
              </a:spcBef>
              <a:spcAft>
                <a:spcPts val="0"/>
              </a:spcAft>
              <a:buFont typeface="Wingdings" panose="05000000000000000000" pitchFamily="2" charset="2"/>
              <a:buChar char="§"/>
            </a:pPr>
            <a:r>
              <a:rPr lang="en-US" sz="1800" b="0" dirty="0">
                <a:solidFill>
                  <a:schemeClr val="tx1"/>
                </a:solidFill>
              </a:rPr>
              <a:t>Raspberry Pi 4 is a series of small, affordable, and versatile single-board computers, with Linux preinstalled, Sparkplug/B package installed. It is capable of performing many of the functions with the rich support of Python libraries. </a:t>
            </a:r>
          </a:p>
          <a:p>
            <a:pPr marL="285750" indent="-285750">
              <a:spcBef>
                <a:spcPts val="0"/>
              </a:spcBef>
              <a:spcAft>
                <a:spcPts val="0"/>
              </a:spcAft>
              <a:buFont typeface="Wingdings" panose="05000000000000000000" pitchFamily="2" charset="2"/>
              <a:buChar char="§"/>
            </a:pPr>
            <a:r>
              <a:rPr lang="en-US" sz="1800" b="0" dirty="0">
                <a:solidFill>
                  <a:schemeClr val="tx1"/>
                </a:solidFill>
              </a:rPr>
              <a:t>Sparkplug B is an IIOT standard for communication.</a:t>
            </a:r>
          </a:p>
        </p:txBody>
      </p:sp>
      <p:pic>
        <p:nvPicPr>
          <p:cNvPr id="3" name="Picture 2">
            <a:extLst>
              <a:ext uri="{FF2B5EF4-FFF2-40B4-BE49-F238E27FC236}">
                <a16:creationId xmlns:a16="http://schemas.microsoft.com/office/drawing/2014/main" id="{2C45D8EA-0CC0-4E28-B3BC-0A9DC7669F79}"/>
              </a:ext>
            </a:extLst>
          </p:cNvPr>
          <p:cNvPicPr>
            <a:picLocks noChangeAspect="1"/>
          </p:cNvPicPr>
          <p:nvPr/>
        </p:nvPicPr>
        <p:blipFill>
          <a:blip r:embed="rId3"/>
          <a:stretch>
            <a:fillRect/>
          </a:stretch>
        </p:blipFill>
        <p:spPr>
          <a:xfrm>
            <a:off x="5124239" y="1969993"/>
            <a:ext cx="3838226" cy="1697777"/>
          </a:xfrm>
          <a:prstGeom prst="rect">
            <a:avLst/>
          </a:prstGeom>
        </p:spPr>
      </p:pic>
    </p:spTree>
    <p:extLst>
      <p:ext uri="{BB962C8B-B14F-4D97-AF65-F5344CB8AC3E}">
        <p14:creationId xmlns:p14="http://schemas.microsoft.com/office/powerpoint/2010/main" val="2394613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err="1">
                <a:ea typeface="宋体" panose="02010600030101010101" pitchFamily="2" charset="-122"/>
              </a:rPr>
              <a:t>IIoT</a:t>
            </a:r>
            <a:r>
              <a:rPr lang="en-US" altLang="zh-CN" dirty="0">
                <a:ea typeface="宋体" panose="02010600030101010101" pitchFamily="2" charset="-122"/>
              </a:rPr>
              <a:t> Receiver Software</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7" name="Shape 79">
            <a:extLst>
              <a:ext uri="{FF2B5EF4-FFF2-40B4-BE49-F238E27FC236}">
                <a16:creationId xmlns:a16="http://schemas.microsoft.com/office/drawing/2014/main" id="{5AE7A4F2-0CCA-4971-B144-DC9E92B5AA8D}"/>
              </a:ext>
            </a:extLst>
          </p:cNvPr>
          <p:cNvSpPr txBox="1">
            <a:spLocks/>
          </p:cNvSpPr>
          <p:nvPr/>
        </p:nvSpPr>
        <p:spPr bwMode="auto">
          <a:xfrm>
            <a:off x="347840" y="1458191"/>
            <a:ext cx="4634295" cy="315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marL="285750" indent="-285750">
              <a:spcBef>
                <a:spcPts val="0"/>
              </a:spcBef>
              <a:spcAft>
                <a:spcPts val="0"/>
              </a:spcAft>
              <a:buFont typeface="Wingdings" panose="05000000000000000000" pitchFamily="2" charset="2"/>
              <a:buChar char="§"/>
            </a:pPr>
            <a:r>
              <a:rPr lang="en-US" sz="1800" b="0" dirty="0">
                <a:solidFill>
                  <a:schemeClr val="tx1"/>
                </a:solidFill>
              </a:rPr>
              <a:t> Sparkplug, MQTT, </a:t>
            </a:r>
            <a:r>
              <a:rPr lang="en-US" sz="1800" b="0" dirty="0" err="1">
                <a:solidFill>
                  <a:schemeClr val="tx1"/>
                </a:solidFill>
              </a:rPr>
              <a:t>PySerial</a:t>
            </a:r>
            <a:r>
              <a:rPr lang="en-US" sz="1800" b="0" dirty="0">
                <a:solidFill>
                  <a:schemeClr val="tx1"/>
                </a:solidFill>
              </a:rPr>
              <a:t>, and other Python modules will be imported when started. Then, the UART ports are initialized. An endless loop is executed. If a station payload is received from the DTX-445 transceiver, the data about the sensor node is extracted and combined with other Sparkplug B information to create a Sparkplug B payload. This Sparkplug B payload will be sent to the Ignition engine for processing through </a:t>
            </a:r>
            <a:r>
              <a:rPr lang="en-US" sz="1800" b="0" dirty="0" err="1">
                <a:solidFill>
                  <a:schemeClr val="tx1"/>
                </a:solidFill>
              </a:rPr>
              <a:t>WiFi</a:t>
            </a:r>
            <a:r>
              <a:rPr lang="en-US" sz="1800" b="0" dirty="0">
                <a:solidFill>
                  <a:schemeClr val="tx1"/>
                </a:solidFill>
              </a:rPr>
              <a:t>, or wired Ethernet. </a:t>
            </a:r>
          </a:p>
        </p:txBody>
      </p:sp>
      <p:pic>
        <p:nvPicPr>
          <p:cNvPr id="5" name="Picture 4">
            <a:extLst>
              <a:ext uri="{FF2B5EF4-FFF2-40B4-BE49-F238E27FC236}">
                <a16:creationId xmlns:a16="http://schemas.microsoft.com/office/drawing/2014/main" id="{227AA11A-AFB0-4038-B865-A48A7D932612}"/>
              </a:ext>
            </a:extLst>
          </p:cNvPr>
          <p:cNvPicPr>
            <a:picLocks noChangeAspect="1"/>
          </p:cNvPicPr>
          <p:nvPr/>
        </p:nvPicPr>
        <p:blipFill>
          <a:blip r:embed="rId3"/>
          <a:stretch>
            <a:fillRect/>
          </a:stretch>
        </p:blipFill>
        <p:spPr>
          <a:xfrm>
            <a:off x="5686091" y="1344705"/>
            <a:ext cx="2657200" cy="3751729"/>
          </a:xfrm>
          <a:prstGeom prst="rect">
            <a:avLst/>
          </a:prstGeom>
        </p:spPr>
      </p:pic>
    </p:spTree>
    <p:extLst>
      <p:ext uri="{BB962C8B-B14F-4D97-AF65-F5344CB8AC3E}">
        <p14:creationId xmlns:p14="http://schemas.microsoft.com/office/powerpoint/2010/main" val="29409947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4"/>
          <p:cNvSpPr txBox="1">
            <a:spLocks noGrp="1"/>
          </p:cNvSpPr>
          <p:nvPr>
            <p:ph type="title"/>
          </p:nvPr>
        </p:nvSpPr>
        <p:spPr>
          <a:xfrm>
            <a:off x="435894" y="526617"/>
            <a:ext cx="8272212" cy="760350"/>
          </a:xfrm>
          <a:prstGeom prst="rect">
            <a:avLst/>
          </a:prstGeom>
          <a:noFill/>
          <a:ln>
            <a:noFill/>
          </a:ln>
        </p:spPr>
        <p:txBody>
          <a:bodyPr spcFirstLastPara="1" wrap="square" lIns="68569" tIns="34275" rIns="68569" bIns="34275" anchor="b" anchorCtr="0">
            <a:normAutofit/>
          </a:bodyPr>
          <a:lstStyle/>
          <a:p>
            <a:pPr>
              <a:buSzPts val="2800"/>
            </a:pPr>
            <a:r>
              <a:rPr lang="en-US" dirty="0"/>
              <a:t>Ignition SCADA</a:t>
            </a:r>
            <a:endParaRPr dirty="0"/>
          </a:p>
        </p:txBody>
      </p:sp>
      <p:sp>
        <p:nvSpPr>
          <p:cNvPr id="139" name="Google Shape;139;p4"/>
          <p:cNvSpPr txBox="1">
            <a:spLocks noGrp="1"/>
          </p:cNvSpPr>
          <p:nvPr>
            <p:ph type="body" idx="1"/>
          </p:nvPr>
        </p:nvSpPr>
        <p:spPr>
          <a:xfrm>
            <a:off x="282591" y="1487465"/>
            <a:ext cx="8272211" cy="3423971"/>
          </a:xfrm>
          <a:prstGeom prst="rect">
            <a:avLst/>
          </a:prstGeom>
          <a:noFill/>
          <a:ln>
            <a:noFill/>
          </a:ln>
        </p:spPr>
        <p:txBody>
          <a:bodyPr spcFirstLastPara="1" wrap="square" lIns="68569" tIns="34275" rIns="68569" bIns="34275" anchor="t" anchorCtr="0">
            <a:normAutofit fontScale="85000" lnSpcReduction="20000"/>
          </a:bodyPr>
          <a:lstStyle/>
          <a:p>
            <a:pPr marL="229500" indent="-238263">
              <a:lnSpc>
                <a:spcPct val="115000"/>
              </a:lnSpc>
              <a:spcBef>
                <a:spcPts val="900"/>
              </a:spcBef>
              <a:buSzPts val="1840"/>
            </a:pPr>
            <a:r>
              <a:rPr lang="en-US" sz="2400" dirty="0"/>
              <a:t>Ignition SCADA (Supervisory Control and Data Acquisition) is a powerful industrial automation software platform developed by Inductive Automation. It is designed to provide a comprehensive solution for monitoring, controlling, and analyzing industrial processes in real-time. </a:t>
            </a:r>
          </a:p>
          <a:p>
            <a:pPr marL="229500" indent="-238263">
              <a:lnSpc>
                <a:spcPct val="115000"/>
              </a:lnSpc>
              <a:spcBef>
                <a:spcPts val="900"/>
              </a:spcBef>
              <a:buSzPts val="1840"/>
            </a:pPr>
            <a:r>
              <a:rPr lang="en-US" sz="2400" dirty="0"/>
              <a:t>Ignition SCADA offers a wide range of features, including data acquisition from various sources such as sensors, PLCs (Programmable Logic Controllers), and databases, as well as visualization tools for creating dynamic and customizable HMI (Human Machine Interface) screens. O</a:t>
            </a:r>
          </a:p>
          <a:p>
            <a:pPr marL="229500" indent="-238263">
              <a:lnSpc>
                <a:spcPct val="115000"/>
              </a:lnSpc>
              <a:spcBef>
                <a:spcPts val="900"/>
              </a:spcBef>
              <a:buSzPts val="1840"/>
            </a:pPr>
            <a:r>
              <a:rPr lang="en-US" sz="2400" dirty="0"/>
              <a:t>Modules: Ignition MQTT distributor, MQTT engine, Ignition Designer, Ignition gateway, etc.</a:t>
            </a:r>
            <a:endParaRPr sz="1500" dirty="0"/>
          </a:p>
        </p:txBody>
      </p:sp>
      <p:sp>
        <p:nvSpPr>
          <p:cNvPr id="140" name="Google Shape;140;p4"/>
          <p:cNvSpPr txBox="1">
            <a:spLocks noGrp="1"/>
          </p:cNvSpPr>
          <p:nvPr>
            <p:ph type="sldNum" idx="12"/>
          </p:nvPr>
        </p:nvSpPr>
        <p:spPr>
          <a:xfrm>
            <a:off x="7918725" y="4467103"/>
            <a:ext cx="789381" cy="273844"/>
          </a:xfrm>
          <a:prstGeom prst="rect">
            <a:avLst/>
          </a:prstGeom>
          <a:noFill/>
          <a:ln>
            <a:noFill/>
          </a:ln>
        </p:spPr>
        <p:txBody>
          <a:bodyPr spcFirstLastPara="1" wrap="square" lIns="68569" tIns="34275" rIns="68569" bIns="34275" anchor="ctr" anchorCtr="0">
            <a:noAutofit/>
          </a:bodyPr>
          <a:lstStyle/>
          <a:p>
            <a:pPr defTabSz="685800"/>
            <a:fld id="{00000000-1234-1234-1234-123412341234}" type="slidenum">
              <a:rPr lang="en-US">
                <a:solidFill>
                  <a:srgbClr val="B98B19"/>
                </a:solidFill>
              </a:rPr>
              <a:pPr defTabSz="685800"/>
              <a:t>17</a:t>
            </a:fld>
            <a:endParaRPr>
              <a:solidFill>
                <a:srgbClr val="B98B19"/>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5"/>
          <p:cNvSpPr txBox="1">
            <a:spLocks noGrp="1"/>
          </p:cNvSpPr>
          <p:nvPr>
            <p:ph type="title"/>
          </p:nvPr>
        </p:nvSpPr>
        <p:spPr>
          <a:xfrm>
            <a:off x="435894" y="526617"/>
            <a:ext cx="8272212" cy="760350"/>
          </a:xfrm>
          <a:prstGeom prst="rect">
            <a:avLst/>
          </a:prstGeom>
          <a:noFill/>
          <a:ln>
            <a:noFill/>
          </a:ln>
        </p:spPr>
        <p:txBody>
          <a:bodyPr spcFirstLastPara="1" wrap="square" lIns="68569" tIns="34275" rIns="68569" bIns="34275" anchor="b" anchorCtr="0">
            <a:normAutofit/>
          </a:bodyPr>
          <a:lstStyle/>
          <a:p>
            <a:pPr>
              <a:buSzPts val="2800"/>
            </a:pPr>
            <a:r>
              <a:rPr lang="en-US" dirty="0"/>
              <a:t>Summary</a:t>
            </a:r>
            <a:endParaRPr dirty="0"/>
          </a:p>
        </p:txBody>
      </p:sp>
      <p:sp>
        <p:nvSpPr>
          <p:cNvPr id="147" name="Google Shape;147;p5"/>
          <p:cNvSpPr txBox="1">
            <a:spLocks noGrp="1"/>
          </p:cNvSpPr>
          <p:nvPr>
            <p:ph type="body" idx="1"/>
          </p:nvPr>
        </p:nvSpPr>
        <p:spPr>
          <a:xfrm>
            <a:off x="355313" y="1472007"/>
            <a:ext cx="8272125" cy="3469950"/>
          </a:xfrm>
          <a:prstGeom prst="rect">
            <a:avLst/>
          </a:prstGeom>
          <a:noFill/>
          <a:ln>
            <a:noFill/>
          </a:ln>
        </p:spPr>
        <p:txBody>
          <a:bodyPr spcFirstLastPara="1" wrap="square" lIns="68569" tIns="34275" rIns="68569" bIns="34275" anchor="t" anchorCtr="0">
            <a:normAutofit fontScale="92500" lnSpcReduction="10000"/>
          </a:bodyPr>
          <a:lstStyle/>
          <a:p>
            <a:pPr marL="229500" indent="-255408">
              <a:lnSpc>
                <a:spcPct val="115000"/>
              </a:lnSpc>
              <a:spcBef>
                <a:spcPts val="900"/>
              </a:spcBef>
              <a:buSzPts val="2200"/>
            </a:pPr>
            <a:r>
              <a:rPr lang="en-US" sz="2400" dirty="0">
                <a:solidFill>
                  <a:schemeClr val="dk1"/>
                </a:solidFill>
                <a:latin typeface="Times New Roman"/>
                <a:ea typeface="Times New Roman"/>
                <a:cs typeface="Times New Roman"/>
                <a:sym typeface="Times New Roman"/>
              </a:rPr>
              <a:t>In this paper, we have introduced an </a:t>
            </a:r>
            <a:r>
              <a:rPr lang="en-US" sz="2400" dirty="0" err="1">
                <a:solidFill>
                  <a:schemeClr val="dk1"/>
                </a:solidFill>
                <a:latin typeface="Times New Roman"/>
                <a:ea typeface="Times New Roman"/>
                <a:cs typeface="Times New Roman"/>
                <a:sym typeface="Times New Roman"/>
              </a:rPr>
              <a:t>IIoT</a:t>
            </a:r>
            <a:r>
              <a:rPr lang="en-US" sz="2400" dirty="0">
                <a:solidFill>
                  <a:schemeClr val="dk1"/>
                </a:solidFill>
                <a:latin typeface="Times New Roman"/>
                <a:ea typeface="Times New Roman"/>
                <a:cs typeface="Times New Roman"/>
                <a:sym typeface="Times New Roman"/>
              </a:rPr>
              <a:t> system with strong ability of anti-interference, long-range and relatively cost-effective, even when there is not a good line of sight between sensor nodes and the receiver. This proposed </a:t>
            </a:r>
            <a:r>
              <a:rPr lang="en-US" sz="2400" dirty="0" err="1">
                <a:solidFill>
                  <a:schemeClr val="dk1"/>
                </a:solidFill>
                <a:latin typeface="Times New Roman"/>
                <a:ea typeface="Times New Roman"/>
                <a:cs typeface="Times New Roman"/>
                <a:sym typeface="Times New Roman"/>
              </a:rPr>
              <a:t>IIoT</a:t>
            </a:r>
            <a:r>
              <a:rPr lang="en-US" sz="2400" dirty="0">
                <a:solidFill>
                  <a:schemeClr val="dk1"/>
                </a:solidFill>
                <a:latin typeface="Times New Roman"/>
                <a:ea typeface="Times New Roman"/>
                <a:cs typeface="Times New Roman"/>
                <a:sym typeface="Times New Roman"/>
              </a:rPr>
              <a:t> system consists of GPS-equipped sensor nodes, one-channel RF transceivers, a MQTT/Sparkplug B publisher, and the Ignition SCADA system. The detailed designs of both hardware and software systems are covered. This proposed system provides a viable solution when LoRa technology may not be a good option.</a:t>
            </a:r>
            <a:endParaRPr sz="1650" dirty="0"/>
          </a:p>
        </p:txBody>
      </p:sp>
      <p:sp>
        <p:nvSpPr>
          <p:cNvPr id="148" name="Google Shape;148;p5"/>
          <p:cNvSpPr txBox="1">
            <a:spLocks noGrp="1"/>
          </p:cNvSpPr>
          <p:nvPr>
            <p:ph type="sldNum" idx="12"/>
          </p:nvPr>
        </p:nvSpPr>
        <p:spPr>
          <a:xfrm>
            <a:off x="7918725" y="4467103"/>
            <a:ext cx="789381" cy="273844"/>
          </a:xfrm>
          <a:prstGeom prst="rect">
            <a:avLst/>
          </a:prstGeom>
          <a:noFill/>
          <a:ln>
            <a:noFill/>
          </a:ln>
        </p:spPr>
        <p:txBody>
          <a:bodyPr spcFirstLastPara="1" wrap="square" lIns="68569" tIns="34275" rIns="68569" bIns="34275" anchor="ctr" anchorCtr="0">
            <a:noAutofit/>
          </a:bodyPr>
          <a:lstStyle/>
          <a:p>
            <a:pPr defTabSz="685800"/>
            <a:fld id="{00000000-1234-1234-1234-123412341234}" type="slidenum">
              <a:rPr lang="en-US">
                <a:solidFill>
                  <a:srgbClr val="B98B19"/>
                </a:solidFill>
              </a:rPr>
              <a:pPr defTabSz="685800"/>
              <a:t>18</a:t>
            </a:fld>
            <a:endParaRPr>
              <a:solidFill>
                <a:srgbClr val="B98B19"/>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63"/>
        <p:cNvGrpSpPr/>
        <p:nvPr/>
      </p:nvGrpSpPr>
      <p:grpSpPr>
        <a:xfrm>
          <a:off x="0" y="0"/>
          <a:ext cx="0" cy="0"/>
          <a:chOff x="0" y="0"/>
          <a:chExt cx="0" cy="0"/>
        </a:xfrm>
      </p:grpSpPr>
      <p:sp>
        <p:nvSpPr>
          <p:cNvPr id="264" name="Google Shape;264;p41"/>
          <p:cNvSpPr txBox="1"/>
          <p:nvPr/>
        </p:nvSpPr>
        <p:spPr>
          <a:xfrm>
            <a:off x="2313802" y="1983127"/>
            <a:ext cx="4516500" cy="1192800"/>
          </a:xfrm>
          <a:prstGeom prst="rect">
            <a:avLst/>
          </a:prstGeom>
          <a:noFill/>
          <a:ln>
            <a:noFill/>
          </a:ln>
        </p:spPr>
        <p:txBody>
          <a:bodyPr spcFirstLastPara="1" wrap="square" lIns="68575" tIns="34275" rIns="68575" bIns="34275" anchor="t" anchorCtr="0">
            <a:spAutoFit/>
          </a:bodyPr>
          <a:lstStyle/>
          <a:p>
            <a:pPr marL="0" marR="0" lvl="0" indent="0" algn="l" rtl="0">
              <a:spcBef>
                <a:spcPts val="0"/>
              </a:spcBef>
              <a:spcAft>
                <a:spcPts val="0"/>
              </a:spcAft>
              <a:buNone/>
            </a:pPr>
            <a:r>
              <a:rPr lang="en" sz="7300">
                <a:solidFill>
                  <a:schemeClr val="dk1"/>
                </a:solidFill>
                <a:latin typeface="Gill Sans"/>
                <a:ea typeface="Gill Sans"/>
                <a:cs typeface="Gill Sans"/>
                <a:sym typeface="Gill Sans"/>
              </a:rPr>
              <a:t>Questions?</a:t>
            </a:r>
            <a:endParaRPr sz="1100">
              <a:latin typeface="Gill Sans"/>
              <a:ea typeface="Gill Sans"/>
              <a:cs typeface="Gill Sans"/>
              <a:sym typeface="Gill Sans"/>
            </a:endParaRPr>
          </a:p>
        </p:txBody>
      </p:sp>
      <p:sp>
        <p:nvSpPr>
          <p:cNvPr id="265" name="Google Shape;265;p41"/>
          <p:cNvSpPr txBox="1">
            <a:spLocks noGrp="1"/>
          </p:cNvSpPr>
          <p:nvPr>
            <p:ph type="sldNum" idx="12"/>
          </p:nvPr>
        </p:nvSpPr>
        <p:spPr>
          <a:xfrm>
            <a:off x="8769475" y="4775975"/>
            <a:ext cx="300600" cy="273900"/>
          </a:xfrm>
          <a:prstGeom prst="rect">
            <a:avLst/>
          </a:prstGeom>
          <a:solidFill>
            <a:schemeClr val="accent2"/>
          </a:solidFill>
          <a:ln>
            <a:noFill/>
          </a:ln>
        </p:spPr>
        <p:txBody>
          <a:bodyPr spcFirstLastPara="1" wrap="square" lIns="68575" tIns="34275" rIns="68575" bIns="34275" anchor="ctr" anchorCtr="0">
            <a:noAutofit/>
          </a:bodyPr>
          <a:lstStyle/>
          <a:p>
            <a:pPr marL="0" lvl="0" indent="0" algn="r" rtl="0">
              <a:spcBef>
                <a:spcPts val="0"/>
              </a:spcBef>
              <a:spcAft>
                <a:spcPts val="0"/>
              </a:spcAft>
              <a:buNone/>
            </a:pPr>
            <a:r>
              <a:rPr lang="en" sz="1100">
                <a:solidFill>
                  <a:schemeClr val="lt1"/>
                </a:solidFill>
              </a:rPr>
              <a:t>25</a:t>
            </a:r>
            <a:endParaRPr sz="1100">
              <a:solidFill>
                <a:schemeClr val="lt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57B70168-C69E-4847-AF15-7A6EA8C98812}"/>
              </a:ext>
            </a:extLst>
          </p:cNvPr>
          <p:cNvSpPr>
            <a:spLocks noGrp="1" noChangeArrowheads="1"/>
          </p:cNvSpPr>
          <p:nvPr>
            <p:ph type="title"/>
          </p:nvPr>
        </p:nvSpPr>
        <p:spPr/>
        <p:txBody>
          <a:bodyPr/>
          <a:lstStyle/>
          <a:p>
            <a:pPr eaLnBrk="1" hangingPunct="1"/>
            <a:r>
              <a:rPr lang="en-US" altLang="zh-CN">
                <a:ea typeface="宋体" panose="02010600030101010101" pitchFamily="2" charset="-122"/>
              </a:rPr>
              <a:t>Outline</a:t>
            </a:r>
          </a:p>
        </p:txBody>
      </p:sp>
      <p:sp>
        <p:nvSpPr>
          <p:cNvPr id="4099" name="Rectangle 4">
            <a:extLst>
              <a:ext uri="{FF2B5EF4-FFF2-40B4-BE49-F238E27FC236}">
                <a16:creationId xmlns:a16="http://schemas.microsoft.com/office/drawing/2014/main" id="{2A3C744F-70BA-4D58-A0E5-B0A6BDE7596D}"/>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4100" name="Rectangle 3">
            <a:extLst>
              <a:ext uri="{FF2B5EF4-FFF2-40B4-BE49-F238E27FC236}">
                <a16:creationId xmlns:a16="http://schemas.microsoft.com/office/drawing/2014/main" id="{BA8E2303-85B8-4F8B-8183-C9A861E1EC92}"/>
              </a:ext>
            </a:extLst>
          </p:cNvPr>
          <p:cNvSpPr>
            <a:spLocks noGrp="1" noChangeArrowheads="1"/>
          </p:cNvSpPr>
          <p:nvPr>
            <p:ph type="body" idx="1"/>
          </p:nvPr>
        </p:nvSpPr>
        <p:spPr>
          <a:xfrm>
            <a:off x="666750" y="1723159"/>
            <a:ext cx="8272212" cy="3292594"/>
          </a:xfrm>
        </p:spPr>
        <p:txBody>
          <a:bodyPr>
            <a:noAutofit/>
          </a:bodyPr>
          <a:lstStyle/>
          <a:p>
            <a:pPr eaLnBrk="1" hangingPunct="1">
              <a:buFont typeface="Wingdings" panose="05000000000000000000" pitchFamily="2" charset="2"/>
              <a:buChar char="Ø"/>
            </a:pPr>
            <a:r>
              <a:rPr lang="en-US" altLang="zh-CN" sz="3600" dirty="0">
                <a:ea typeface="宋体" panose="02010600030101010101" pitchFamily="2" charset="-122"/>
              </a:rPr>
              <a:t>Introduction of IoT</a:t>
            </a:r>
          </a:p>
          <a:p>
            <a:pPr eaLnBrk="1" hangingPunct="1">
              <a:buFont typeface="Wingdings" panose="05000000000000000000" pitchFamily="2" charset="2"/>
              <a:buChar char="Ø"/>
            </a:pPr>
            <a:r>
              <a:rPr lang="en-US" altLang="zh-CN" sz="3600" dirty="0">
                <a:ea typeface="宋体" panose="02010600030101010101" pitchFamily="2" charset="-122"/>
              </a:rPr>
              <a:t>LoRa, </a:t>
            </a:r>
            <a:r>
              <a:rPr lang="en-US" altLang="zh-CN" sz="3600" dirty="0" err="1">
                <a:ea typeface="宋体" panose="02010600030101010101" pitchFamily="2" charset="-122"/>
              </a:rPr>
              <a:t>LoRaWAN</a:t>
            </a:r>
            <a:r>
              <a:rPr lang="en-US" altLang="zh-CN" sz="3600" dirty="0">
                <a:ea typeface="宋体" panose="02010600030101010101" pitchFamily="2" charset="-122"/>
              </a:rPr>
              <a:t> and its constraints</a:t>
            </a:r>
          </a:p>
          <a:p>
            <a:pPr eaLnBrk="1" hangingPunct="1">
              <a:buFont typeface="Wingdings" panose="05000000000000000000" pitchFamily="2" charset="2"/>
              <a:buChar char="Ø"/>
            </a:pPr>
            <a:r>
              <a:rPr lang="en-US" altLang="zh-CN" sz="3600" dirty="0">
                <a:ea typeface="宋体" panose="02010600030101010101" pitchFamily="2" charset="-122"/>
              </a:rPr>
              <a:t>Problem Statement</a:t>
            </a:r>
          </a:p>
          <a:p>
            <a:pPr eaLnBrk="1" hangingPunct="1">
              <a:buFont typeface="Wingdings" panose="05000000000000000000" pitchFamily="2" charset="2"/>
              <a:buChar char="Ø"/>
            </a:pPr>
            <a:r>
              <a:rPr lang="en-US" altLang="zh-CN" sz="3600" dirty="0">
                <a:ea typeface="宋体" panose="02010600030101010101" pitchFamily="2" charset="-122"/>
              </a:rPr>
              <a:t>Implementation</a:t>
            </a:r>
          </a:p>
          <a:p>
            <a:pPr eaLnBrk="1" hangingPunct="1">
              <a:buFont typeface="Wingdings" panose="05000000000000000000" pitchFamily="2" charset="2"/>
              <a:buChar char="Ø"/>
            </a:pPr>
            <a:r>
              <a:rPr lang="en-US" altLang="zh-CN" sz="3600" dirty="0">
                <a:ea typeface="宋体" panose="02010600030101010101" pitchFamily="2" charset="-122"/>
              </a:rPr>
              <a:t>Summary</a:t>
            </a:r>
          </a:p>
        </p:txBody>
      </p:sp>
    </p:spTree>
    <p:extLst>
      <p:ext uri="{BB962C8B-B14F-4D97-AF65-F5344CB8AC3E}">
        <p14:creationId xmlns:p14="http://schemas.microsoft.com/office/powerpoint/2010/main" val="824493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a:ea typeface="宋体" panose="02010600030101010101" pitchFamily="2" charset="-122"/>
              </a:rPr>
              <a:t>IoT Introduction</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7" name="Shape 79">
            <a:extLst>
              <a:ext uri="{FF2B5EF4-FFF2-40B4-BE49-F238E27FC236}">
                <a16:creationId xmlns:a16="http://schemas.microsoft.com/office/drawing/2014/main" id="{5AE7A4F2-0CCA-4971-B144-DC9E92B5AA8D}"/>
              </a:ext>
            </a:extLst>
          </p:cNvPr>
          <p:cNvSpPr txBox="1">
            <a:spLocks/>
          </p:cNvSpPr>
          <p:nvPr/>
        </p:nvSpPr>
        <p:spPr bwMode="auto">
          <a:xfrm>
            <a:off x="347841" y="1458191"/>
            <a:ext cx="5242468" cy="315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a:spcBef>
                <a:spcPts val="0"/>
              </a:spcBef>
              <a:spcAft>
                <a:spcPts val="0"/>
              </a:spcAft>
            </a:pPr>
            <a:r>
              <a:rPr lang="en-US" sz="1800" b="0" dirty="0">
                <a:solidFill>
                  <a:schemeClr val="tx1"/>
                </a:solidFill>
              </a:rPr>
              <a:t>The Internet of Things (IoT) is the inter-networking of physical devices, vehicles (also referred to as "connected devices" and "smart devices"), buildings, and other items—embedded with electronics, software, sensors, actuators, and network connectivity that enable these objects to collect and exchange data. IoT allows objects to be controlled and gather information remotely across the already established network.</a:t>
            </a:r>
          </a:p>
        </p:txBody>
      </p:sp>
      <p:pic>
        <p:nvPicPr>
          <p:cNvPr id="8" name="Shape 81">
            <a:extLst>
              <a:ext uri="{FF2B5EF4-FFF2-40B4-BE49-F238E27FC236}">
                <a16:creationId xmlns:a16="http://schemas.microsoft.com/office/drawing/2014/main" id="{BF062520-6587-40F0-99D9-69A282A77C2E}"/>
              </a:ext>
            </a:extLst>
          </p:cNvPr>
          <p:cNvPicPr preferRelativeResize="0"/>
          <p:nvPr/>
        </p:nvPicPr>
        <p:blipFill>
          <a:blip r:embed="rId3">
            <a:alphaModFix/>
          </a:blip>
          <a:stretch>
            <a:fillRect/>
          </a:stretch>
        </p:blipFill>
        <p:spPr>
          <a:xfrm>
            <a:off x="6470932" y="1993323"/>
            <a:ext cx="2465250" cy="2410951"/>
          </a:xfrm>
          <a:prstGeom prst="rect">
            <a:avLst/>
          </a:prstGeom>
          <a:noFill/>
          <a:ln>
            <a:noFill/>
          </a:ln>
        </p:spPr>
      </p:pic>
    </p:spTree>
    <p:extLst>
      <p:ext uri="{BB962C8B-B14F-4D97-AF65-F5344CB8AC3E}">
        <p14:creationId xmlns:p14="http://schemas.microsoft.com/office/powerpoint/2010/main" val="20172426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a:ea typeface="宋体" panose="02010600030101010101" pitchFamily="2" charset="-122"/>
              </a:rPr>
              <a:t>LoRa, </a:t>
            </a:r>
            <a:r>
              <a:rPr lang="en-US" altLang="zh-CN" dirty="0" err="1">
                <a:ea typeface="宋体" panose="02010600030101010101" pitchFamily="2" charset="-122"/>
              </a:rPr>
              <a:t>LoRaWAN</a:t>
            </a:r>
            <a:endParaRPr lang="en-US" altLang="zh-CN" dirty="0">
              <a:ea typeface="宋体" panose="02010600030101010101" pitchFamily="2" charset="-122"/>
            </a:endParaRP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7" name="Shape 79">
            <a:extLst>
              <a:ext uri="{FF2B5EF4-FFF2-40B4-BE49-F238E27FC236}">
                <a16:creationId xmlns:a16="http://schemas.microsoft.com/office/drawing/2014/main" id="{5AE7A4F2-0CCA-4971-B144-DC9E92B5AA8D}"/>
              </a:ext>
            </a:extLst>
          </p:cNvPr>
          <p:cNvSpPr txBox="1">
            <a:spLocks/>
          </p:cNvSpPr>
          <p:nvPr/>
        </p:nvSpPr>
        <p:spPr bwMode="auto">
          <a:xfrm>
            <a:off x="347840" y="1458191"/>
            <a:ext cx="8486877" cy="315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marL="285750" indent="-285750">
              <a:spcBef>
                <a:spcPts val="0"/>
              </a:spcBef>
              <a:spcAft>
                <a:spcPts val="0"/>
              </a:spcAft>
              <a:buFont typeface="Wingdings" panose="05000000000000000000" pitchFamily="2" charset="2"/>
              <a:buChar char="§"/>
            </a:pPr>
            <a:r>
              <a:rPr lang="en-US" sz="1800" b="0" dirty="0">
                <a:solidFill>
                  <a:schemeClr val="tx1"/>
                </a:solidFill>
              </a:rPr>
              <a:t>LoRa (Long Range) – a modulation technology for low-power, wireless wide area networks on unlicensed radio frequency bands over long distance.</a:t>
            </a:r>
          </a:p>
          <a:p>
            <a:pPr marL="285750" indent="-285750">
              <a:spcBef>
                <a:spcPts val="0"/>
              </a:spcBef>
              <a:spcAft>
                <a:spcPts val="0"/>
              </a:spcAft>
              <a:buFont typeface="Wingdings" panose="05000000000000000000" pitchFamily="2" charset="2"/>
              <a:buChar char="§"/>
            </a:pPr>
            <a:endParaRPr lang="en-US" sz="1800" b="0" dirty="0">
              <a:solidFill>
                <a:schemeClr val="tx1"/>
              </a:solidFill>
            </a:endParaRPr>
          </a:p>
          <a:p>
            <a:pPr marL="285750" indent="-285750">
              <a:spcBef>
                <a:spcPts val="0"/>
              </a:spcBef>
              <a:spcAft>
                <a:spcPts val="0"/>
              </a:spcAft>
              <a:buFont typeface="Wingdings" panose="05000000000000000000" pitchFamily="2" charset="2"/>
              <a:buChar char="§"/>
            </a:pPr>
            <a:r>
              <a:rPr lang="en-US" sz="1800" b="0" dirty="0" err="1">
                <a:solidFill>
                  <a:schemeClr val="tx1"/>
                </a:solidFill>
              </a:rPr>
              <a:t>LoRaWAN</a:t>
            </a:r>
            <a:r>
              <a:rPr lang="en-US" sz="1800" b="0" dirty="0">
                <a:solidFill>
                  <a:schemeClr val="tx1"/>
                </a:solidFill>
              </a:rPr>
              <a:t> (LoRa wide area network) is a network protocol on top of LoRa technology in star topology where multiple end devices communicate with one or more gateways, consisting of end nodes, LoRa gateway, LoRa server and application server. </a:t>
            </a:r>
          </a:p>
          <a:p>
            <a:pPr marL="285750" indent="-285750">
              <a:spcBef>
                <a:spcPts val="0"/>
              </a:spcBef>
              <a:spcAft>
                <a:spcPts val="0"/>
              </a:spcAft>
              <a:buFont typeface="Wingdings" panose="05000000000000000000" pitchFamily="2" charset="2"/>
              <a:buChar char="§"/>
            </a:pPr>
            <a:endParaRPr lang="en-US" sz="1800" dirty="0">
              <a:solidFill>
                <a:schemeClr val="tx1"/>
              </a:solidFill>
            </a:endParaRPr>
          </a:p>
        </p:txBody>
      </p:sp>
    </p:spTree>
    <p:extLst>
      <p:ext uri="{BB962C8B-B14F-4D97-AF65-F5344CB8AC3E}">
        <p14:creationId xmlns:p14="http://schemas.microsoft.com/office/powerpoint/2010/main" val="3265500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err="1">
                <a:ea typeface="宋体" panose="02010600030101010101" pitchFamily="2" charset="-122"/>
              </a:rPr>
              <a:t>LoRaWAN</a:t>
            </a:r>
            <a:r>
              <a:rPr lang="en-US" altLang="zh-CN" dirty="0">
                <a:ea typeface="宋体" panose="02010600030101010101" pitchFamily="2" charset="-122"/>
              </a:rPr>
              <a:t> Network Architecture </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pic>
        <p:nvPicPr>
          <p:cNvPr id="3" name="Picture 2">
            <a:extLst>
              <a:ext uri="{FF2B5EF4-FFF2-40B4-BE49-F238E27FC236}">
                <a16:creationId xmlns:a16="http://schemas.microsoft.com/office/drawing/2014/main" id="{0D582B6E-63C4-4E81-8A5F-B9FC0761A271}"/>
              </a:ext>
            </a:extLst>
          </p:cNvPr>
          <p:cNvPicPr>
            <a:picLocks noChangeAspect="1"/>
          </p:cNvPicPr>
          <p:nvPr/>
        </p:nvPicPr>
        <p:blipFill>
          <a:blip r:embed="rId3"/>
          <a:stretch>
            <a:fillRect/>
          </a:stretch>
        </p:blipFill>
        <p:spPr>
          <a:xfrm>
            <a:off x="700383" y="1389965"/>
            <a:ext cx="8007723" cy="3740087"/>
          </a:xfrm>
          <a:prstGeom prst="rect">
            <a:avLst/>
          </a:prstGeom>
        </p:spPr>
      </p:pic>
    </p:spTree>
    <p:extLst>
      <p:ext uri="{BB962C8B-B14F-4D97-AF65-F5344CB8AC3E}">
        <p14:creationId xmlns:p14="http://schemas.microsoft.com/office/powerpoint/2010/main" val="178926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err="1">
                <a:ea typeface="宋体" panose="02010600030101010101" pitchFamily="2" charset="-122"/>
              </a:rPr>
              <a:t>LoRaWAN</a:t>
            </a:r>
            <a:r>
              <a:rPr lang="en-US" altLang="zh-CN" dirty="0">
                <a:ea typeface="宋体" panose="02010600030101010101" pitchFamily="2" charset="-122"/>
              </a:rPr>
              <a:t> Limitations</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7" name="Shape 79">
            <a:extLst>
              <a:ext uri="{FF2B5EF4-FFF2-40B4-BE49-F238E27FC236}">
                <a16:creationId xmlns:a16="http://schemas.microsoft.com/office/drawing/2014/main" id="{5AE7A4F2-0CCA-4971-B144-DC9E92B5AA8D}"/>
              </a:ext>
            </a:extLst>
          </p:cNvPr>
          <p:cNvSpPr txBox="1">
            <a:spLocks/>
          </p:cNvSpPr>
          <p:nvPr/>
        </p:nvSpPr>
        <p:spPr bwMode="auto">
          <a:xfrm>
            <a:off x="347840" y="1458191"/>
            <a:ext cx="8486877" cy="315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marL="285750" indent="-285750">
              <a:spcBef>
                <a:spcPts val="0"/>
              </a:spcBef>
              <a:spcAft>
                <a:spcPts val="0"/>
              </a:spcAft>
              <a:buFont typeface="Wingdings" panose="05000000000000000000" pitchFamily="2" charset="2"/>
              <a:buChar char="§"/>
            </a:pPr>
            <a:r>
              <a:rPr lang="en-US" sz="1800" dirty="0">
                <a:solidFill>
                  <a:schemeClr val="tx1"/>
                </a:solidFill>
              </a:rPr>
              <a:t>Limited Bandwidth: </a:t>
            </a:r>
            <a:r>
              <a:rPr lang="en-US" sz="1800" b="0" dirty="0">
                <a:solidFill>
                  <a:schemeClr val="tx1"/>
                </a:solidFill>
              </a:rPr>
              <a:t>LoRa has limited bandwidth compared to other wireless technologies like Wi-Fi or cellular networks. This limits the amount of data that can be transmitted at a given time. In Europe, duty cycle is limited to 1%, FCC – 400ms max dwell time per channel.</a:t>
            </a:r>
          </a:p>
          <a:p>
            <a:pPr marL="285750" indent="-285750">
              <a:spcBef>
                <a:spcPts val="0"/>
              </a:spcBef>
              <a:spcAft>
                <a:spcPts val="0"/>
              </a:spcAft>
              <a:buFont typeface="Wingdings" panose="05000000000000000000" pitchFamily="2" charset="2"/>
              <a:buChar char="§"/>
            </a:pPr>
            <a:r>
              <a:rPr lang="en-US" sz="1800" dirty="0">
                <a:solidFill>
                  <a:schemeClr val="tx1"/>
                </a:solidFill>
              </a:rPr>
              <a:t>Interference</a:t>
            </a:r>
            <a:r>
              <a:rPr lang="en-US" sz="1800" b="0" dirty="0">
                <a:solidFill>
                  <a:schemeClr val="tx1"/>
                </a:solidFill>
              </a:rPr>
              <a:t>: LoRa operates in the unlicensed ISM bands, which can be crowded and prone to interference from other devices using the same frequencies.</a:t>
            </a:r>
          </a:p>
          <a:p>
            <a:pPr marL="285750" indent="-285750">
              <a:spcBef>
                <a:spcPts val="0"/>
              </a:spcBef>
              <a:spcAft>
                <a:spcPts val="0"/>
              </a:spcAft>
              <a:buFont typeface="Wingdings" panose="05000000000000000000" pitchFamily="2" charset="2"/>
              <a:buChar char="§"/>
            </a:pPr>
            <a:r>
              <a:rPr lang="en-US" sz="1800" dirty="0">
                <a:solidFill>
                  <a:schemeClr val="tx1"/>
                </a:solidFill>
              </a:rPr>
              <a:t>Limited Data Rate</a:t>
            </a:r>
            <a:r>
              <a:rPr lang="en-US" sz="1800" b="0" dirty="0">
                <a:solidFill>
                  <a:schemeClr val="tx1"/>
                </a:solidFill>
              </a:rPr>
              <a:t>: </a:t>
            </a:r>
            <a:r>
              <a:rPr lang="en-US" sz="1800" b="0" dirty="0" err="1">
                <a:solidFill>
                  <a:schemeClr val="tx1"/>
                </a:solidFill>
              </a:rPr>
              <a:t>LoRaWAN</a:t>
            </a:r>
            <a:r>
              <a:rPr lang="en-US" sz="1800" b="0" dirty="0">
                <a:solidFill>
                  <a:schemeClr val="tx1"/>
                </a:solidFill>
              </a:rPr>
              <a:t> does have a limited data rate compared to other wireless technologies. This makes it less suitable for applications that require high data transfer speeds.</a:t>
            </a:r>
          </a:p>
        </p:txBody>
      </p:sp>
    </p:spTree>
    <p:extLst>
      <p:ext uri="{BB962C8B-B14F-4D97-AF65-F5344CB8AC3E}">
        <p14:creationId xmlns:p14="http://schemas.microsoft.com/office/powerpoint/2010/main" val="3333692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err="1">
                <a:ea typeface="宋体" panose="02010600030101010101" pitchFamily="2" charset="-122"/>
              </a:rPr>
              <a:t>LoRaWAN</a:t>
            </a:r>
            <a:r>
              <a:rPr lang="en-US" altLang="zh-CN" dirty="0">
                <a:ea typeface="宋体" panose="02010600030101010101" pitchFamily="2" charset="-122"/>
              </a:rPr>
              <a:t> Limitations</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7" name="Shape 79">
            <a:extLst>
              <a:ext uri="{FF2B5EF4-FFF2-40B4-BE49-F238E27FC236}">
                <a16:creationId xmlns:a16="http://schemas.microsoft.com/office/drawing/2014/main" id="{5AE7A4F2-0CCA-4971-B144-DC9E92B5AA8D}"/>
              </a:ext>
            </a:extLst>
          </p:cNvPr>
          <p:cNvSpPr txBox="1">
            <a:spLocks/>
          </p:cNvSpPr>
          <p:nvPr/>
        </p:nvSpPr>
        <p:spPr bwMode="auto">
          <a:xfrm>
            <a:off x="347840" y="1458191"/>
            <a:ext cx="8486877" cy="315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marL="285750" indent="-285750">
              <a:spcBef>
                <a:spcPts val="0"/>
              </a:spcBef>
              <a:spcAft>
                <a:spcPts val="0"/>
              </a:spcAft>
              <a:buFont typeface="Wingdings" panose="05000000000000000000" pitchFamily="2" charset="2"/>
              <a:buChar char="§"/>
            </a:pPr>
            <a:r>
              <a:rPr lang="en-US" sz="1800" dirty="0">
                <a:solidFill>
                  <a:schemeClr val="tx1"/>
                </a:solidFill>
              </a:rPr>
              <a:t>Latency: </a:t>
            </a:r>
            <a:r>
              <a:rPr lang="en-US" sz="1800" b="0" dirty="0">
                <a:solidFill>
                  <a:schemeClr val="tx1"/>
                </a:solidFill>
              </a:rPr>
              <a:t>LoRa is optimized for low power consumption, which can lead to higher latency compared to other wireless technologies. This makes it less suitable for real-time applications that require immediate data transmission.</a:t>
            </a:r>
          </a:p>
          <a:p>
            <a:pPr marL="285750" indent="-285750">
              <a:spcBef>
                <a:spcPts val="0"/>
              </a:spcBef>
              <a:spcAft>
                <a:spcPts val="0"/>
              </a:spcAft>
              <a:buFont typeface="Wingdings" panose="05000000000000000000" pitchFamily="2" charset="2"/>
              <a:buChar char="§"/>
            </a:pPr>
            <a:r>
              <a:rPr lang="en-US" sz="1800" dirty="0">
                <a:solidFill>
                  <a:schemeClr val="tx1"/>
                </a:solidFill>
              </a:rPr>
              <a:t>Reliability: </a:t>
            </a:r>
            <a:r>
              <a:rPr lang="en-US" sz="1800" b="0" dirty="0">
                <a:solidFill>
                  <a:schemeClr val="tx1"/>
                </a:solidFill>
              </a:rPr>
              <a:t>LoRa is designed to be robust against interference and fading, but in some environments, such as urban areas with a lot of obstacles, the reliability of the communication link can be reduced.</a:t>
            </a:r>
          </a:p>
          <a:p>
            <a:pPr marL="285750" indent="-285750">
              <a:spcBef>
                <a:spcPts val="0"/>
              </a:spcBef>
              <a:spcAft>
                <a:spcPts val="0"/>
              </a:spcAft>
              <a:buFont typeface="Wingdings" panose="05000000000000000000" pitchFamily="2" charset="2"/>
              <a:buChar char="§"/>
            </a:pPr>
            <a:r>
              <a:rPr lang="en-US" sz="1800" dirty="0">
                <a:solidFill>
                  <a:schemeClr val="tx1"/>
                </a:solidFill>
              </a:rPr>
              <a:t>Regulatory Restrictions: </a:t>
            </a:r>
            <a:r>
              <a:rPr lang="en-US" sz="1800" b="0" dirty="0">
                <a:solidFill>
                  <a:schemeClr val="tx1"/>
                </a:solidFill>
              </a:rPr>
              <a:t>LoRa operates in the unlicensed ISM bands, which are subject to regulatory restrictions in different countries. Compliance with these regulations can add complexity to deploying LoRa networks. </a:t>
            </a:r>
          </a:p>
        </p:txBody>
      </p:sp>
    </p:spTree>
    <p:extLst>
      <p:ext uri="{BB962C8B-B14F-4D97-AF65-F5344CB8AC3E}">
        <p14:creationId xmlns:p14="http://schemas.microsoft.com/office/powerpoint/2010/main" val="25485207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gf1208bf6a3_0_22"/>
          <p:cNvSpPr txBox="1">
            <a:spLocks noGrp="1"/>
          </p:cNvSpPr>
          <p:nvPr>
            <p:ph type="title"/>
          </p:nvPr>
        </p:nvSpPr>
        <p:spPr>
          <a:xfrm>
            <a:off x="435894" y="526617"/>
            <a:ext cx="8272125" cy="760275"/>
          </a:xfrm>
          <a:prstGeom prst="rect">
            <a:avLst/>
          </a:prstGeom>
        </p:spPr>
        <p:txBody>
          <a:bodyPr spcFirstLastPara="1" wrap="square" lIns="68569" tIns="34275" rIns="68569" bIns="34275" anchor="b" anchorCtr="0">
            <a:normAutofit/>
          </a:bodyPr>
          <a:lstStyle/>
          <a:p>
            <a:r>
              <a:rPr lang="en-US" dirty="0"/>
              <a:t>BACKGROUND</a:t>
            </a:r>
            <a:endParaRPr dirty="0"/>
          </a:p>
        </p:txBody>
      </p:sp>
      <p:sp>
        <p:nvSpPr>
          <p:cNvPr id="114" name="Google Shape;114;gf1208bf6a3_0_22"/>
          <p:cNvSpPr txBox="1">
            <a:spLocks noGrp="1"/>
          </p:cNvSpPr>
          <p:nvPr>
            <p:ph type="body" idx="1"/>
          </p:nvPr>
        </p:nvSpPr>
        <p:spPr>
          <a:xfrm>
            <a:off x="193847" y="1465729"/>
            <a:ext cx="4499176" cy="3590366"/>
          </a:xfrm>
          <a:prstGeom prst="rect">
            <a:avLst/>
          </a:prstGeom>
        </p:spPr>
        <p:txBody>
          <a:bodyPr spcFirstLastPara="1" wrap="square" lIns="68569" tIns="34275" rIns="68569" bIns="34275" anchor="ctr" anchorCtr="0">
            <a:normAutofit/>
          </a:bodyPr>
          <a:lstStyle/>
          <a:p>
            <a:r>
              <a:rPr lang="en-US" sz="2400" dirty="0"/>
              <a:t>Sensors from 20 Remote PLC stations transmitted to a SCADA server.</a:t>
            </a:r>
          </a:p>
          <a:p>
            <a:r>
              <a:rPr lang="en-US" sz="2400" dirty="0"/>
              <a:t>Current system: </a:t>
            </a:r>
            <a:r>
              <a:rPr lang="en-US" sz="2400" dirty="0" err="1"/>
              <a:t>ModBUS</a:t>
            </a:r>
            <a:r>
              <a:rPr lang="en-US" sz="2400" dirty="0"/>
              <a:t> through polling between SCADA server and each node, it takes 20 minutes to get all 20 stations data back to the server.</a:t>
            </a:r>
          </a:p>
          <a:p>
            <a:endParaRPr lang="en-US" sz="2400" dirty="0"/>
          </a:p>
        </p:txBody>
      </p:sp>
      <p:sp>
        <p:nvSpPr>
          <p:cNvPr id="115" name="Google Shape;115;gf1208bf6a3_0_22"/>
          <p:cNvSpPr txBox="1">
            <a:spLocks noGrp="1"/>
          </p:cNvSpPr>
          <p:nvPr>
            <p:ph type="sldNum" idx="12"/>
          </p:nvPr>
        </p:nvSpPr>
        <p:spPr>
          <a:xfrm>
            <a:off x="7918725" y="4467103"/>
            <a:ext cx="789300" cy="273825"/>
          </a:xfrm>
          <a:prstGeom prst="rect">
            <a:avLst/>
          </a:prstGeom>
        </p:spPr>
        <p:txBody>
          <a:bodyPr spcFirstLastPara="1" wrap="square" lIns="68569" tIns="34275" rIns="68569" bIns="34275" anchor="ctr" anchorCtr="0">
            <a:noAutofit/>
          </a:bodyPr>
          <a:lstStyle/>
          <a:p>
            <a:pPr defTabSz="685800"/>
            <a:fld id="{00000000-1234-1234-1234-123412341234}" type="slidenum">
              <a:rPr lang="en-US">
                <a:solidFill>
                  <a:srgbClr val="B98B19"/>
                </a:solidFill>
              </a:rPr>
              <a:pPr defTabSz="685800"/>
              <a:t>8</a:t>
            </a:fld>
            <a:endParaRPr>
              <a:solidFill>
                <a:srgbClr val="B98B19"/>
              </a:solidFill>
            </a:endParaRPr>
          </a:p>
        </p:txBody>
      </p:sp>
      <p:pic>
        <p:nvPicPr>
          <p:cNvPr id="6" name="Picture 5">
            <a:extLst>
              <a:ext uri="{FF2B5EF4-FFF2-40B4-BE49-F238E27FC236}">
                <a16:creationId xmlns:a16="http://schemas.microsoft.com/office/drawing/2014/main" id="{AE151379-8F2E-4886-842B-5CA58B47D6D8}"/>
              </a:ext>
            </a:extLst>
          </p:cNvPr>
          <p:cNvPicPr>
            <a:picLocks noChangeAspect="1"/>
          </p:cNvPicPr>
          <p:nvPr/>
        </p:nvPicPr>
        <p:blipFill>
          <a:blip r:embed="rId3"/>
          <a:stretch>
            <a:fillRect/>
          </a:stretch>
        </p:blipFill>
        <p:spPr>
          <a:xfrm>
            <a:off x="4982136" y="1333723"/>
            <a:ext cx="3828221" cy="3722372"/>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65E45084-0A30-479E-9BB2-45F89ED77C5B}"/>
              </a:ext>
            </a:extLst>
          </p:cNvPr>
          <p:cNvSpPr>
            <a:spLocks noGrp="1" noChangeArrowheads="1"/>
          </p:cNvSpPr>
          <p:nvPr>
            <p:ph type="title"/>
          </p:nvPr>
        </p:nvSpPr>
        <p:spPr/>
        <p:txBody>
          <a:bodyPr/>
          <a:lstStyle/>
          <a:p>
            <a:pPr eaLnBrk="1" hangingPunct="1"/>
            <a:r>
              <a:rPr lang="en-US" altLang="zh-CN" dirty="0">
                <a:ea typeface="宋体" panose="02010600030101010101" pitchFamily="2" charset="-122"/>
              </a:rPr>
              <a:t>Problem Statement</a:t>
            </a:r>
          </a:p>
        </p:txBody>
      </p:sp>
      <p:sp>
        <p:nvSpPr>
          <p:cNvPr id="5123" name="Rectangle 4">
            <a:extLst>
              <a:ext uri="{FF2B5EF4-FFF2-40B4-BE49-F238E27FC236}">
                <a16:creationId xmlns:a16="http://schemas.microsoft.com/office/drawing/2014/main" id="{6C2B6425-D229-43C8-BE5F-CFA1297CE5BB}"/>
              </a:ext>
            </a:extLst>
          </p:cNvPr>
          <p:cNvSpPr>
            <a:spLocks noGrp="1" noChangeArrowheads="1"/>
          </p:cNvSpPr>
          <p:nvPr/>
        </p:nvSpPr>
        <p:spPr bwMode="auto">
          <a:xfrm>
            <a:off x="1143001" y="6577013"/>
            <a:ext cx="2240756" cy="346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122" tIns="34560" rIns="69122" bIns="34560" anchor="b"/>
          <a:lstStyle>
            <a:lvl1pPr eaLnBrk="0" hangingPunct="0">
              <a:spcBef>
                <a:spcPct val="20000"/>
              </a:spcBef>
              <a:buClr>
                <a:srgbClr val="000000"/>
              </a:buClr>
              <a:buChar char="•"/>
              <a:defRPr kumimoji="1" sz="3200">
                <a:solidFill>
                  <a:schemeClr val="tx1"/>
                </a:solidFill>
                <a:latin typeface="Arial Narrow" panose="020B0606020202030204" pitchFamily="34" charset="0"/>
              </a:defRPr>
            </a:lvl1pPr>
            <a:lvl2pPr marL="742950" indent="-285750" eaLnBrk="0" hangingPunct="0">
              <a:spcBef>
                <a:spcPct val="20000"/>
              </a:spcBef>
              <a:buClr>
                <a:srgbClr val="000000"/>
              </a:buClr>
              <a:buChar char="•"/>
              <a:defRPr kumimoji="1" sz="2800">
                <a:solidFill>
                  <a:schemeClr val="tx1"/>
                </a:solidFill>
                <a:latin typeface="Arial Narrow" panose="020B0606020202030204" pitchFamily="34" charset="0"/>
              </a:defRPr>
            </a:lvl2pPr>
            <a:lvl3pPr marL="1143000" indent="-228600" eaLnBrk="0" hangingPunct="0">
              <a:spcBef>
                <a:spcPct val="20000"/>
              </a:spcBef>
              <a:buClr>
                <a:srgbClr val="000000"/>
              </a:buClr>
              <a:buChar char="•"/>
              <a:defRPr kumimoji="1" sz="2400">
                <a:solidFill>
                  <a:schemeClr val="tx1"/>
                </a:solidFill>
                <a:latin typeface="Arial Narrow" panose="020B0606020202030204" pitchFamily="34" charset="0"/>
              </a:defRPr>
            </a:lvl3pPr>
            <a:lvl4pPr marL="1600200" indent="-228600" eaLnBrk="0" hangingPunct="0">
              <a:spcBef>
                <a:spcPct val="20000"/>
              </a:spcBef>
              <a:buClr>
                <a:srgbClr val="000000"/>
              </a:buClr>
              <a:buChar char="•"/>
              <a:defRPr kumimoji="1" sz="2000">
                <a:solidFill>
                  <a:schemeClr val="tx1"/>
                </a:solidFill>
                <a:latin typeface="Arial Narrow" panose="020B0606020202030204" pitchFamily="34" charset="0"/>
              </a:defRPr>
            </a:lvl4pPr>
            <a:lvl5pPr marL="2057400" indent="-228600" eaLnBrk="0" hangingPunct="0">
              <a:spcBef>
                <a:spcPct val="20000"/>
              </a:spcBef>
              <a:buClr>
                <a:srgbClr val="000000"/>
              </a:buClr>
              <a:buChar char="•"/>
              <a:defRPr kumimoji="1" sz="2000">
                <a:solidFill>
                  <a:schemeClr val="tx1"/>
                </a:solidFill>
                <a:latin typeface="Arial Narrow" panose="020B0606020202030204" pitchFamily="34" charset="0"/>
              </a:defRPr>
            </a:lvl5pPr>
            <a:lvl6pPr marL="25146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6pPr>
            <a:lvl7pPr marL="29718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7pPr>
            <a:lvl8pPr marL="34290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8pPr>
            <a:lvl9pPr marL="3886200" indent="-228600" eaLnBrk="0" fontAlgn="base" hangingPunct="0">
              <a:spcBef>
                <a:spcPct val="20000"/>
              </a:spcBef>
              <a:spcAft>
                <a:spcPct val="0"/>
              </a:spcAft>
              <a:buClr>
                <a:srgbClr val="000000"/>
              </a:buClr>
              <a:buChar char="•"/>
              <a:defRPr kumimoji="1" sz="2000">
                <a:solidFill>
                  <a:schemeClr val="tx1"/>
                </a:solidFill>
                <a:latin typeface="Arial Narrow" panose="020B0606020202030204" pitchFamily="34" charset="0"/>
              </a:defRPr>
            </a:lvl9pPr>
          </a:lstStyle>
          <a:p>
            <a:pPr algn="ctr" eaLnBrk="1" hangingPunct="1">
              <a:spcBef>
                <a:spcPct val="50000"/>
              </a:spcBef>
              <a:buClrTx/>
              <a:buFontTx/>
              <a:buNone/>
            </a:pPr>
            <a:endParaRPr kumimoji="0" lang="zh-CN" altLang="en-US" sz="1350">
              <a:ea typeface="宋体" panose="02010600030101010101" pitchFamily="2" charset="-122"/>
            </a:endParaRPr>
          </a:p>
        </p:txBody>
      </p:sp>
      <p:sp>
        <p:nvSpPr>
          <p:cNvPr id="7" name="Shape 79">
            <a:extLst>
              <a:ext uri="{FF2B5EF4-FFF2-40B4-BE49-F238E27FC236}">
                <a16:creationId xmlns:a16="http://schemas.microsoft.com/office/drawing/2014/main" id="{5AE7A4F2-0CCA-4971-B144-DC9E92B5AA8D}"/>
              </a:ext>
            </a:extLst>
          </p:cNvPr>
          <p:cNvSpPr txBox="1">
            <a:spLocks/>
          </p:cNvSpPr>
          <p:nvPr/>
        </p:nvSpPr>
        <p:spPr bwMode="auto">
          <a:xfrm>
            <a:off x="347840" y="1458191"/>
            <a:ext cx="8486877" cy="31586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spcFirstLastPara="1" vert="horz" wrap="square" lIns="68569" tIns="68569" rIns="68569" bIns="68569" numCol="1" anchor="t" anchorCtr="0" compatLnSpc="1">
            <a:prstTxWarp prst="textNoShape">
              <a:avLst/>
            </a:prstTxWarp>
            <a:noAutofit/>
          </a:bodyPr>
          <a:lstStyle>
            <a:lvl1pPr algn="l" rtl="0" eaLnBrk="0" fontAlgn="base" hangingPunct="0">
              <a:spcBef>
                <a:spcPct val="0"/>
              </a:spcBef>
              <a:spcAft>
                <a:spcPct val="0"/>
              </a:spcAft>
              <a:defRPr kumimoji="1" sz="3600" b="1">
                <a:solidFill>
                  <a:srgbClr val="000099"/>
                </a:solidFill>
                <a:latin typeface="+mj-lt"/>
                <a:ea typeface="+mj-ea"/>
                <a:cs typeface="+mj-cs"/>
              </a:defRPr>
            </a:lvl1pPr>
            <a:lvl2pPr algn="l" rtl="0" eaLnBrk="0" fontAlgn="base" hangingPunct="0">
              <a:spcBef>
                <a:spcPct val="0"/>
              </a:spcBef>
              <a:spcAft>
                <a:spcPct val="0"/>
              </a:spcAft>
              <a:defRPr kumimoji="1" sz="3600" b="1">
                <a:solidFill>
                  <a:srgbClr val="000099"/>
                </a:solidFill>
                <a:latin typeface="Arial Narrow" pitchFamily="34" charset="0"/>
              </a:defRPr>
            </a:lvl2pPr>
            <a:lvl3pPr algn="l" rtl="0" eaLnBrk="0" fontAlgn="base" hangingPunct="0">
              <a:spcBef>
                <a:spcPct val="0"/>
              </a:spcBef>
              <a:spcAft>
                <a:spcPct val="0"/>
              </a:spcAft>
              <a:defRPr kumimoji="1" sz="3600" b="1">
                <a:solidFill>
                  <a:srgbClr val="000099"/>
                </a:solidFill>
                <a:latin typeface="Arial Narrow" pitchFamily="34" charset="0"/>
              </a:defRPr>
            </a:lvl3pPr>
            <a:lvl4pPr algn="l" rtl="0" eaLnBrk="0" fontAlgn="base" hangingPunct="0">
              <a:spcBef>
                <a:spcPct val="0"/>
              </a:spcBef>
              <a:spcAft>
                <a:spcPct val="0"/>
              </a:spcAft>
              <a:defRPr kumimoji="1" sz="3600" b="1">
                <a:solidFill>
                  <a:srgbClr val="000099"/>
                </a:solidFill>
                <a:latin typeface="Arial Narrow" pitchFamily="34" charset="0"/>
              </a:defRPr>
            </a:lvl4pPr>
            <a:lvl5pPr algn="l" rtl="0" eaLnBrk="0" fontAlgn="base" hangingPunct="0">
              <a:spcBef>
                <a:spcPct val="0"/>
              </a:spcBef>
              <a:spcAft>
                <a:spcPct val="0"/>
              </a:spcAft>
              <a:defRPr kumimoji="1" sz="3600" b="1">
                <a:solidFill>
                  <a:srgbClr val="000099"/>
                </a:solidFill>
                <a:latin typeface="Arial Narrow" pitchFamily="34" charset="0"/>
              </a:defRPr>
            </a:lvl5pPr>
            <a:lvl6pPr marL="457200" algn="l" rtl="0" eaLnBrk="1" fontAlgn="base" hangingPunct="1">
              <a:spcBef>
                <a:spcPct val="0"/>
              </a:spcBef>
              <a:spcAft>
                <a:spcPct val="0"/>
              </a:spcAft>
              <a:defRPr kumimoji="1" sz="3600" b="1">
                <a:solidFill>
                  <a:srgbClr val="000099"/>
                </a:solidFill>
                <a:latin typeface="Arial Narrow" pitchFamily="34" charset="0"/>
              </a:defRPr>
            </a:lvl6pPr>
            <a:lvl7pPr marL="914400" algn="l" rtl="0" eaLnBrk="1" fontAlgn="base" hangingPunct="1">
              <a:spcBef>
                <a:spcPct val="0"/>
              </a:spcBef>
              <a:spcAft>
                <a:spcPct val="0"/>
              </a:spcAft>
              <a:defRPr kumimoji="1" sz="3600" b="1">
                <a:solidFill>
                  <a:srgbClr val="000099"/>
                </a:solidFill>
                <a:latin typeface="Arial Narrow" pitchFamily="34" charset="0"/>
              </a:defRPr>
            </a:lvl7pPr>
            <a:lvl8pPr marL="1371600" algn="l" rtl="0" eaLnBrk="1" fontAlgn="base" hangingPunct="1">
              <a:spcBef>
                <a:spcPct val="0"/>
              </a:spcBef>
              <a:spcAft>
                <a:spcPct val="0"/>
              </a:spcAft>
              <a:defRPr kumimoji="1" sz="3600" b="1">
                <a:solidFill>
                  <a:srgbClr val="000099"/>
                </a:solidFill>
                <a:latin typeface="Arial Narrow" pitchFamily="34" charset="0"/>
              </a:defRPr>
            </a:lvl8pPr>
            <a:lvl9pPr marL="1828800" algn="l" rtl="0" eaLnBrk="1" fontAlgn="base" hangingPunct="1">
              <a:spcBef>
                <a:spcPct val="0"/>
              </a:spcBef>
              <a:spcAft>
                <a:spcPct val="0"/>
              </a:spcAft>
              <a:defRPr kumimoji="1" sz="3600" b="1">
                <a:solidFill>
                  <a:srgbClr val="000099"/>
                </a:solidFill>
                <a:latin typeface="Arial Narrow" pitchFamily="34" charset="0"/>
              </a:defRPr>
            </a:lvl9pPr>
          </a:lstStyle>
          <a:p>
            <a:pPr marL="285750" indent="-285750">
              <a:spcBef>
                <a:spcPts val="0"/>
              </a:spcBef>
              <a:spcAft>
                <a:spcPts val="0"/>
              </a:spcAft>
              <a:buFont typeface="Wingdings" panose="05000000000000000000" pitchFamily="2" charset="2"/>
              <a:buChar char="§"/>
            </a:pPr>
            <a:r>
              <a:rPr lang="en-US" sz="1800" dirty="0">
                <a:solidFill>
                  <a:schemeClr val="tx1"/>
                </a:solidFill>
              </a:rPr>
              <a:t>Cost-effective: </a:t>
            </a:r>
            <a:r>
              <a:rPr lang="en-US" sz="1800" b="0" dirty="0">
                <a:solidFill>
                  <a:schemeClr val="tx1"/>
                </a:solidFill>
              </a:rPr>
              <a:t>The cost of the proposed system should be minimized</a:t>
            </a:r>
            <a:r>
              <a:rPr lang="en-US" sz="1800" dirty="0">
                <a:solidFill>
                  <a:schemeClr val="tx1"/>
                </a:solidFill>
              </a:rPr>
              <a:t>.</a:t>
            </a:r>
          </a:p>
          <a:p>
            <a:pPr marL="285750" indent="-285750">
              <a:spcBef>
                <a:spcPts val="0"/>
              </a:spcBef>
              <a:spcAft>
                <a:spcPts val="0"/>
              </a:spcAft>
              <a:buFont typeface="Wingdings" panose="05000000000000000000" pitchFamily="2" charset="2"/>
              <a:buChar char="§"/>
            </a:pPr>
            <a:r>
              <a:rPr lang="en-US" sz="1800" dirty="0">
                <a:solidFill>
                  <a:schemeClr val="tx1"/>
                </a:solidFill>
              </a:rPr>
              <a:t>No annual/monthly subscription: </a:t>
            </a:r>
            <a:r>
              <a:rPr lang="en-US" sz="1800" b="0" dirty="0">
                <a:solidFill>
                  <a:schemeClr val="tx1"/>
                </a:solidFill>
              </a:rPr>
              <a:t>The proposed system should not require annual or monthly subscription fees from any Cloud service providers.</a:t>
            </a:r>
          </a:p>
          <a:p>
            <a:pPr marL="285750" indent="-285750">
              <a:spcBef>
                <a:spcPts val="0"/>
              </a:spcBef>
              <a:spcAft>
                <a:spcPts val="0"/>
              </a:spcAft>
              <a:buFont typeface="Wingdings" panose="05000000000000000000" pitchFamily="2" charset="2"/>
              <a:buChar char="§"/>
            </a:pPr>
            <a:r>
              <a:rPr lang="en-US" sz="1800" dirty="0">
                <a:solidFill>
                  <a:schemeClr val="tx1"/>
                </a:solidFill>
              </a:rPr>
              <a:t>Interface: </a:t>
            </a:r>
            <a:r>
              <a:rPr lang="en-US" sz="1800" b="0" dirty="0">
                <a:solidFill>
                  <a:schemeClr val="tx1"/>
                </a:solidFill>
              </a:rPr>
              <a:t>The system should be easy to interface with the Ignition SCADA system through the MQTT/Sparkplug B protocol.</a:t>
            </a:r>
          </a:p>
          <a:p>
            <a:pPr marL="285750" indent="-285750">
              <a:spcBef>
                <a:spcPts val="0"/>
              </a:spcBef>
              <a:spcAft>
                <a:spcPts val="0"/>
              </a:spcAft>
              <a:buFont typeface="Wingdings" panose="05000000000000000000" pitchFamily="2" charset="2"/>
              <a:buChar char="§"/>
            </a:pPr>
            <a:r>
              <a:rPr lang="en-US" sz="1800" dirty="0">
                <a:solidFill>
                  <a:schemeClr val="tx1"/>
                </a:solidFill>
              </a:rPr>
              <a:t>Reusability: </a:t>
            </a:r>
            <a:r>
              <a:rPr lang="en-US" sz="1800" b="0" dirty="0">
                <a:solidFill>
                  <a:schemeClr val="tx1"/>
                </a:solidFill>
              </a:rPr>
              <a:t>Though it is a requirement, if possible, the current RF transmitter and receiver can be reused.</a:t>
            </a:r>
          </a:p>
          <a:p>
            <a:pPr marL="285750" indent="-285750">
              <a:spcBef>
                <a:spcPts val="0"/>
              </a:spcBef>
              <a:spcAft>
                <a:spcPts val="0"/>
              </a:spcAft>
              <a:buFont typeface="Wingdings" panose="05000000000000000000" pitchFamily="2" charset="2"/>
              <a:buChar char="§"/>
            </a:pPr>
            <a:r>
              <a:rPr lang="en-US" sz="1800" dirty="0">
                <a:solidFill>
                  <a:schemeClr val="tx1"/>
                </a:solidFill>
              </a:rPr>
              <a:t>Real-time</a:t>
            </a:r>
            <a:r>
              <a:rPr lang="en-US" sz="1800" b="0" dirty="0">
                <a:solidFill>
                  <a:schemeClr val="tx1"/>
                </a:solidFill>
              </a:rPr>
              <a:t>:  if possible, maximum 5 minutes to sample all 20 PLC station sensors to the server. </a:t>
            </a:r>
          </a:p>
        </p:txBody>
      </p:sp>
    </p:spTree>
    <p:extLst>
      <p:ext uri="{BB962C8B-B14F-4D97-AF65-F5344CB8AC3E}">
        <p14:creationId xmlns:p14="http://schemas.microsoft.com/office/powerpoint/2010/main" val="2882900695"/>
      </p:ext>
    </p:extLst>
  </p:cSld>
  <p:clrMapOvr>
    <a:masterClrMapping/>
  </p:clrMapOvr>
</p:sld>
</file>

<file path=ppt/theme/theme1.xml><?xml version="1.0" encoding="utf-8"?>
<a:theme xmlns:a="http://schemas.openxmlformats.org/drawingml/2006/main" name="Dividend">
  <a:themeElements>
    <a:clrScheme name="Custom 1">
      <a:dk1>
        <a:srgbClr val="000000"/>
      </a:dk1>
      <a:lt1>
        <a:srgbClr val="FFFFFF"/>
      </a:lt1>
      <a:dk2>
        <a:srgbClr val="3D3D3D"/>
      </a:dk2>
      <a:lt2>
        <a:srgbClr val="EBEBEB"/>
      </a:lt2>
      <a:accent1>
        <a:srgbClr val="262626"/>
      </a:accent1>
      <a:accent2>
        <a:srgbClr val="B98B19"/>
      </a:accent2>
      <a:accent3>
        <a:srgbClr val="7F7F7F"/>
      </a:accent3>
      <a:accent4>
        <a:srgbClr val="A5A5A5"/>
      </a:accent4>
      <a:accent5>
        <a:srgbClr val="D8D8D8"/>
      </a:accent5>
      <a:accent6>
        <a:srgbClr val="3F3F3F"/>
      </a:accent6>
      <a:hlink>
        <a:srgbClr val="ACBEDD"/>
      </a:hlink>
      <a:folHlink>
        <a:srgbClr val="ACBED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Dividend">
  <a:themeElements>
    <a:clrScheme name="Custom 1">
      <a:dk1>
        <a:srgbClr val="000000"/>
      </a:dk1>
      <a:lt1>
        <a:srgbClr val="FFFFFF"/>
      </a:lt1>
      <a:dk2>
        <a:srgbClr val="3D3D3D"/>
      </a:dk2>
      <a:lt2>
        <a:srgbClr val="EBEBEB"/>
      </a:lt2>
      <a:accent1>
        <a:srgbClr val="262626"/>
      </a:accent1>
      <a:accent2>
        <a:srgbClr val="B98B19"/>
      </a:accent2>
      <a:accent3>
        <a:srgbClr val="7F7F7F"/>
      </a:accent3>
      <a:accent4>
        <a:srgbClr val="A5A5A5"/>
      </a:accent4>
      <a:accent5>
        <a:srgbClr val="D8D8D8"/>
      </a:accent5>
      <a:accent6>
        <a:srgbClr val="3F3F3F"/>
      </a:accent6>
      <a:hlink>
        <a:srgbClr val="ACBEDD"/>
      </a:hlink>
      <a:folHlink>
        <a:srgbClr val="ACBED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TotalTime>
  <Words>1280</Words>
  <Application>Microsoft Office PowerPoint</Application>
  <PresentationFormat>On-screen Show (16:9)</PresentationFormat>
  <Paragraphs>77</Paragraphs>
  <Slides>19</Slides>
  <Notes>19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Wingdings</vt:lpstr>
      <vt:lpstr>Noto Sans Symbols</vt:lpstr>
      <vt:lpstr>Arial Narrow</vt:lpstr>
      <vt:lpstr>Gill Sans</vt:lpstr>
      <vt:lpstr>Arial</vt:lpstr>
      <vt:lpstr>Times New Roman</vt:lpstr>
      <vt:lpstr>Dividend</vt:lpstr>
      <vt:lpstr>1_Dividend</vt:lpstr>
      <vt:lpstr>A Cost-Effective Long-Distance IIoT System</vt:lpstr>
      <vt:lpstr>Outline</vt:lpstr>
      <vt:lpstr>IoT Introduction</vt:lpstr>
      <vt:lpstr>LoRa, LoRaWAN</vt:lpstr>
      <vt:lpstr>LoRaWAN Network Architecture </vt:lpstr>
      <vt:lpstr>LoRaWAN Limitations</vt:lpstr>
      <vt:lpstr>LoRaWAN Limitations</vt:lpstr>
      <vt:lpstr>BACKGROUND</vt:lpstr>
      <vt:lpstr>Problem Statement</vt:lpstr>
      <vt:lpstr>Updated IIoT System</vt:lpstr>
      <vt:lpstr>Improved IIoT System</vt:lpstr>
      <vt:lpstr>Sensor Node</vt:lpstr>
      <vt:lpstr>Sensor Node Hardware</vt:lpstr>
      <vt:lpstr>Sensor Node Software</vt:lpstr>
      <vt:lpstr>IIoT Receiver Hardware</vt:lpstr>
      <vt:lpstr>IIoT Receiver Software</vt:lpstr>
      <vt:lpstr>Ignition SCADA</vt:lpstr>
      <vt:lpstr>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USAGE MONITORING &amp; REPORTING - FINAL PRESENTATION</dc:title>
  <dc:creator>Sasina</dc:creator>
  <cp:lastModifiedBy>Guoping Wang</cp:lastModifiedBy>
  <cp:revision>16</cp:revision>
  <dcterms:modified xsi:type="dcterms:W3CDTF">2024-06-03T15:38:54Z</dcterms:modified>
</cp:coreProperties>
</file>