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31089600" cy="19202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39" d="100"/>
          <a:sy n="39" d="100"/>
        </p:scale>
        <p:origin x="105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86200" y="3142616"/>
            <a:ext cx="23317200" cy="6685280"/>
          </a:xfrm>
        </p:spPr>
        <p:txBody>
          <a:bodyPr anchor="b"/>
          <a:lstStyle>
            <a:lvl1pPr algn="ctr">
              <a:defRPr sz="15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86200" y="10085706"/>
            <a:ext cx="23317200" cy="4636134"/>
          </a:xfrm>
        </p:spPr>
        <p:txBody>
          <a:bodyPr/>
          <a:lstStyle>
            <a:lvl1pPr marL="0" indent="0" algn="ctr">
              <a:buNone/>
              <a:defRPr sz="6120"/>
            </a:lvl1pPr>
            <a:lvl2pPr marL="1165860" indent="0" algn="ctr">
              <a:buNone/>
              <a:defRPr sz="5100"/>
            </a:lvl2pPr>
            <a:lvl3pPr marL="2331720" indent="0" algn="ctr">
              <a:buNone/>
              <a:defRPr sz="4590"/>
            </a:lvl3pPr>
            <a:lvl4pPr marL="3497580" indent="0" algn="ctr">
              <a:buNone/>
              <a:defRPr sz="4080"/>
            </a:lvl4pPr>
            <a:lvl5pPr marL="4663440" indent="0" algn="ctr">
              <a:buNone/>
              <a:defRPr sz="4080"/>
            </a:lvl5pPr>
            <a:lvl6pPr marL="5829300" indent="0" algn="ctr">
              <a:buNone/>
              <a:defRPr sz="4080"/>
            </a:lvl6pPr>
            <a:lvl7pPr marL="6995160" indent="0" algn="ctr">
              <a:buNone/>
              <a:defRPr sz="4080"/>
            </a:lvl7pPr>
            <a:lvl8pPr marL="8161020" indent="0" algn="ctr">
              <a:buNone/>
              <a:defRPr sz="4080"/>
            </a:lvl8pPr>
            <a:lvl9pPr marL="9326880" indent="0" algn="ctr">
              <a:buNone/>
              <a:defRPr sz="408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1007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0314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21218" y="4787268"/>
            <a:ext cx="26814780" cy="7987664"/>
          </a:xfrm>
        </p:spPr>
        <p:txBody>
          <a:bodyPr anchor="b"/>
          <a:lstStyle>
            <a:lvl1pPr>
              <a:defRPr sz="15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21218" y="12850498"/>
            <a:ext cx="26814780" cy="4200524"/>
          </a:xfrm>
        </p:spPr>
        <p:txBody>
          <a:bodyPr/>
          <a:lstStyle>
            <a:lvl1pPr marL="0" indent="0">
              <a:buNone/>
              <a:defRPr sz="6120">
                <a:solidFill>
                  <a:schemeClr val="tx1">
                    <a:tint val="75000"/>
                  </a:schemeClr>
                </a:solidFill>
              </a:defRPr>
            </a:lvl1pPr>
            <a:lvl2pPr marL="1165860" indent="0">
              <a:buNone/>
              <a:defRPr sz="5100">
                <a:solidFill>
                  <a:schemeClr val="tx1">
                    <a:tint val="75000"/>
                  </a:schemeClr>
                </a:solidFill>
              </a:defRPr>
            </a:lvl2pPr>
            <a:lvl3pPr marL="2331720" indent="0">
              <a:buNone/>
              <a:defRPr sz="4590">
                <a:solidFill>
                  <a:schemeClr val="tx1">
                    <a:tint val="75000"/>
                  </a:schemeClr>
                </a:solidFill>
              </a:defRPr>
            </a:lvl3pPr>
            <a:lvl4pPr marL="3497580" indent="0">
              <a:buNone/>
              <a:defRPr sz="4080">
                <a:solidFill>
                  <a:schemeClr val="tx1">
                    <a:tint val="75000"/>
                  </a:schemeClr>
                </a:solidFill>
              </a:defRPr>
            </a:lvl4pPr>
            <a:lvl5pPr marL="4663440" indent="0">
              <a:buNone/>
              <a:defRPr sz="4080">
                <a:solidFill>
                  <a:schemeClr val="tx1">
                    <a:tint val="75000"/>
                  </a:schemeClr>
                </a:solidFill>
              </a:defRPr>
            </a:lvl5pPr>
            <a:lvl6pPr marL="5829300" indent="0">
              <a:buNone/>
              <a:defRPr sz="4080">
                <a:solidFill>
                  <a:schemeClr val="tx1">
                    <a:tint val="75000"/>
                  </a:schemeClr>
                </a:solidFill>
              </a:defRPr>
            </a:lvl6pPr>
            <a:lvl7pPr marL="6995160" indent="0">
              <a:buNone/>
              <a:defRPr sz="4080">
                <a:solidFill>
                  <a:schemeClr val="tx1">
                    <a:tint val="75000"/>
                  </a:schemeClr>
                </a:solidFill>
              </a:defRPr>
            </a:lvl7pPr>
            <a:lvl8pPr marL="8161020" indent="0">
              <a:buNone/>
              <a:defRPr sz="4080">
                <a:solidFill>
                  <a:schemeClr val="tx1">
                    <a:tint val="75000"/>
                  </a:schemeClr>
                </a:solidFill>
              </a:defRPr>
            </a:lvl8pPr>
            <a:lvl9pPr marL="9326880" indent="0">
              <a:buNone/>
              <a:defRPr sz="40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6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137410" y="5111750"/>
            <a:ext cx="13213080" cy="12183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739110" y="5111750"/>
            <a:ext cx="13213080" cy="121837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909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59" y="1022352"/>
            <a:ext cx="26814780" cy="371157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41461" y="4707256"/>
            <a:ext cx="13152357" cy="2306954"/>
          </a:xfrm>
        </p:spPr>
        <p:txBody>
          <a:bodyPr anchor="b"/>
          <a:lstStyle>
            <a:lvl1pPr marL="0" indent="0">
              <a:buNone/>
              <a:defRPr sz="6120" b="1"/>
            </a:lvl1pPr>
            <a:lvl2pPr marL="1165860" indent="0">
              <a:buNone/>
              <a:defRPr sz="5100" b="1"/>
            </a:lvl2pPr>
            <a:lvl3pPr marL="2331720" indent="0">
              <a:buNone/>
              <a:defRPr sz="4590" b="1"/>
            </a:lvl3pPr>
            <a:lvl4pPr marL="3497580" indent="0">
              <a:buNone/>
              <a:defRPr sz="4080" b="1"/>
            </a:lvl4pPr>
            <a:lvl5pPr marL="4663440" indent="0">
              <a:buNone/>
              <a:defRPr sz="4080" b="1"/>
            </a:lvl5pPr>
            <a:lvl6pPr marL="5829300" indent="0">
              <a:buNone/>
              <a:defRPr sz="4080" b="1"/>
            </a:lvl6pPr>
            <a:lvl7pPr marL="6995160" indent="0">
              <a:buNone/>
              <a:defRPr sz="4080" b="1"/>
            </a:lvl7pPr>
            <a:lvl8pPr marL="8161020" indent="0">
              <a:buNone/>
              <a:defRPr sz="4080" b="1"/>
            </a:lvl8pPr>
            <a:lvl9pPr marL="9326880" indent="0">
              <a:buNone/>
              <a:defRPr sz="4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41461" y="7014210"/>
            <a:ext cx="13152357" cy="10316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739110" y="4707256"/>
            <a:ext cx="13217129" cy="2306954"/>
          </a:xfrm>
        </p:spPr>
        <p:txBody>
          <a:bodyPr anchor="b"/>
          <a:lstStyle>
            <a:lvl1pPr marL="0" indent="0">
              <a:buNone/>
              <a:defRPr sz="6120" b="1"/>
            </a:lvl1pPr>
            <a:lvl2pPr marL="1165860" indent="0">
              <a:buNone/>
              <a:defRPr sz="5100" b="1"/>
            </a:lvl2pPr>
            <a:lvl3pPr marL="2331720" indent="0">
              <a:buNone/>
              <a:defRPr sz="4590" b="1"/>
            </a:lvl3pPr>
            <a:lvl4pPr marL="3497580" indent="0">
              <a:buNone/>
              <a:defRPr sz="4080" b="1"/>
            </a:lvl4pPr>
            <a:lvl5pPr marL="4663440" indent="0">
              <a:buNone/>
              <a:defRPr sz="4080" b="1"/>
            </a:lvl5pPr>
            <a:lvl6pPr marL="5829300" indent="0">
              <a:buNone/>
              <a:defRPr sz="4080" b="1"/>
            </a:lvl6pPr>
            <a:lvl7pPr marL="6995160" indent="0">
              <a:buNone/>
              <a:defRPr sz="4080" b="1"/>
            </a:lvl7pPr>
            <a:lvl8pPr marL="8161020" indent="0">
              <a:buNone/>
              <a:defRPr sz="4080" b="1"/>
            </a:lvl8pPr>
            <a:lvl9pPr marL="9326880" indent="0">
              <a:buNone/>
              <a:defRPr sz="408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739110" y="7014210"/>
            <a:ext cx="13217129" cy="1031684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47246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679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958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61" y="1280160"/>
            <a:ext cx="10027204" cy="4480560"/>
          </a:xfrm>
        </p:spPr>
        <p:txBody>
          <a:bodyPr anchor="b"/>
          <a:lstStyle>
            <a:lvl1pPr>
              <a:defRPr sz="81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3217129" y="2764791"/>
            <a:ext cx="15739110" cy="13646150"/>
          </a:xfrm>
        </p:spPr>
        <p:txBody>
          <a:bodyPr/>
          <a:lstStyle>
            <a:lvl1pPr>
              <a:defRPr sz="8160"/>
            </a:lvl1pPr>
            <a:lvl2pPr>
              <a:defRPr sz="7140"/>
            </a:lvl2pPr>
            <a:lvl3pPr>
              <a:defRPr sz="6120"/>
            </a:lvl3pPr>
            <a:lvl4pPr>
              <a:defRPr sz="5100"/>
            </a:lvl4pPr>
            <a:lvl5pPr>
              <a:defRPr sz="5100"/>
            </a:lvl5pPr>
            <a:lvl6pPr>
              <a:defRPr sz="5100"/>
            </a:lvl6pPr>
            <a:lvl7pPr>
              <a:defRPr sz="5100"/>
            </a:lvl7pPr>
            <a:lvl8pPr>
              <a:defRPr sz="5100"/>
            </a:lvl8pPr>
            <a:lvl9pPr>
              <a:defRPr sz="51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61" y="5760720"/>
            <a:ext cx="10027204" cy="10672446"/>
          </a:xfrm>
        </p:spPr>
        <p:txBody>
          <a:bodyPr/>
          <a:lstStyle>
            <a:lvl1pPr marL="0" indent="0">
              <a:buNone/>
              <a:defRPr sz="4080"/>
            </a:lvl1pPr>
            <a:lvl2pPr marL="1165860" indent="0">
              <a:buNone/>
              <a:defRPr sz="3570"/>
            </a:lvl2pPr>
            <a:lvl3pPr marL="2331720" indent="0">
              <a:buNone/>
              <a:defRPr sz="3060"/>
            </a:lvl3pPr>
            <a:lvl4pPr marL="3497580" indent="0">
              <a:buNone/>
              <a:defRPr sz="2550"/>
            </a:lvl4pPr>
            <a:lvl5pPr marL="4663440" indent="0">
              <a:buNone/>
              <a:defRPr sz="2550"/>
            </a:lvl5pPr>
            <a:lvl6pPr marL="5829300" indent="0">
              <a:buNone/>
              <a:defRPr sz="2550"/>
            </a:lvl6pPr>
            <a:lvl7pPr marL="6995160" indent="0">
              <a:buNone/>
              <a:defRPr sz="2550"/>
            </a:lvl7pPr>
            <a:lvl8pPr marL="8161020" indent="0">
              <a:buNone/>
              <a:defRPr sz="2550"/>
            </a:lvl8pPr>
            <a:lvl9pPr marL="9326880" indent="0">
              <a:buNone/>
              <a:defRPr sz="25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56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41461" y="1280160"/>
            <a:ext cx="10027204" cy="4480560"/>
          </a:xfrm>
        </p:spPr>
        <p:txBody>
          <a:bodyPr anchor="b"/>
          <a:lstStyle>
            <a:lvl1pPr>
              <a:defRPr sz="81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217129" y="2764791"/>
            <a:ext cx="15739110" cy="13646150"/>
          </a:xfrm>
        </p:spPr>
        <p:txBody>
          <a:bodyPr anchor="t"/>
          <a:lstStyle>
            <a:lvl1pPr marL="0" indent="0">
              <a:buNone/>
              <a:defRPr sz="8160"/>
            </a:lvl1pPr>
            <a:lvl2pPr marL="1165860" indent="0">
              <a:buNone/>
              <a:defRPr sz="7140"/>
            </a:lvl2pPr>
            <a:lvl3pPr marL="2331720" indent="0">
              <a:buNone/>
              <a:defRPr sz="6120"/>
            </a:lvl3pPr>
            <a:lvl4pPr marL="3497580" indent="0">
              <a:buNone/>
              <a:defRPr sz="5100"/>
            </a:lvl4pPr>
            <a:lvl5pPr marL="4663440" indent="0">
              <a:buNone/>
              <a:defRPr sz="5100"/>
            </a:lvl5pPr>
            <a:lvl6pPr marL="5829300" indent="0">
              <a:buNone/>
              <a:defRPr sz="5100"/>
            </a:lvl6pPr>
            <a:lvl7pPr marL="6995160" indent="0">
              <a:buNone/>
              <a:defRPr sz="5100"/>
            </a:lvl7pPr>
            <a:lvl8pPr marL="8161020" indent="0">
              <a:buNone/>
              <a:defRPr sz="5100"/>
            </a:lvl8pPr>
            <a:lvl9pPr marL="9326880" indent="0">
              <a:buNone/>
              <a:defRPr sz="51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141461" y="5760720"/>
            <a:ext cx="10027204" cy="10672446"/>
          </a:xfrm>
        </p:spPr>
        <p:txBody>
          <a:bodyPr/>
          <a:lstStyle>
            <a:lvl1pPr marL="0" indent="0">
              <a:buNone/>
              <a:defRPr sz="4080"/>
            </a:lvl1pPr>
            <a:lvl2pPr marL="1165860" indent="0">
              <a:buNone/>
              <a:defRPr sz="3570"/>
            </a:lvl2pPr>
            <a:lvl3pPr marL="2331720" indent="0">
              <a:buNone/>
              <a:defRPr sz="3060"/>
            </a:lvl3pPr>
            <a:lvl4pPr marL="3497580" indent="0">
              <a:buNone/>
              <a:defRPr sz="2550"/>
            </a:lvl4pPr>
            <a:lvl5pPr marL="4663440" indent="0">
              <a:buNone/>
              <a:defRPr sz="2550"/>
            </a:lvl5pPr>
            <a:lvl6pPr marL="5829300" indent="0">
              <a:buNone/>
              <a:defRPr sz="2550"/>
            </a:lvl6pPr>
            <a:lvl7pPr marL="6995160" indent="0">
              <a:buNone/>
              <a:defRPr sz="2550"/>
            </a:lvl7pPr>
            <a:lvl8pPr marL="8161020" indent="0">
              <a:buNone/>
              <a:defRPr sz="2550"/>
            </a:lvl8pPr>
            <a:lvl9pPr marL="9326880" indent="0">
              <a:buNone/>
              <a:defRPr sz="25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0600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3178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2248495" y="1022350"/>
            <a:ext cx="6703695" cy="1627314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7410" y="1022350"/>
            <a:ext cx="19722465" cy="1627314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0004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137410" y="1022352"/>
            <a:ext cx="26814780" cy="371157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7410" y="5111750"/>
            <a:ext cx="26814780" cy="1218374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137410" y="17797781"/>
            <a:ext cx="699516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0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5B1879-F26C-4C03-99FB-B35C1C6C3D3A}" type="datetimeFigureOut">
              <a:rPr lang="en-US" smtClean="0"/>
              <a:t>6/18/2024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298430" y="17797781"/>
            <a:ext cx="1049274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0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957030" y="17797781"/>
            <a:ext cx="6995160" cy="10223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0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C02281-53E6-4989-85F4-1AB356B9BB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969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2331720" rtl="0" eaLnBrk="1" latinLnBrk="0" hangingPunct="1">
        <a:lnSpc>
          <a:spcPct val="90000"/>
        </a:lnSpc>
        <a:spcBef>
          <a:spcPct val="0"/>
        </a:spcBef>
        <a:buNone/>
        <a:defRPr sz="112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82930" indent="-582930" algn="l" defTabSz="2331720" rtl="0" eaLnBrk="1" latinLnBrk="0" hangingPunct="1">
        <a:lnSpc>
          <a:spcPct val="90000"/>
        </a:lnSpc>
        <a:spcBef>
          <a:spcPts val="2550"/>
        </a:spcBef>
        <a:buFont typeface="Arial" panose="020B0604020202020204" pitchFamily="34" charset="0"/>
        <a:buChar char="•"/>
        <a:defRPr sz="7140" kern="1200">
          <a:solidFill>
            <a:schemeClr val="tx1"/>
          </a:solidFill>
          <a:latin typeface="+mn-lt"/>
          <a:ea typeface="+mn-ea"/>
          <a:cs typeface="+mn-cs"/>
        </a:defRPr>
      </a:lvl1pPr>
      <a:lvl2pPr marL="174879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6120" kern="1200">
          <a:solidFill>
            <a:schemeClr val="tx1"/>
          </a:solidFill>
          <a:latin typeface="+mn-lt"/>
          <a:ea typeface="+mn-ea"/>
          <a:cs typeface="+mn-cs"/>
        </a:defRPr>
      </a:lvl2pPr>
      <a:lvl3pPr marL="291465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5100" kern="1200">
          <a:solidFill>
            <a:schemeClr val="tx1"/>
          </a:solidFill>
          <a:latin typeface="+mn-lt"/>
          <a:ea typeface="+mn-ea"/>
          <a:cs typeface="+mn-cs"/>
        </a:defRPr>
      </a:lvl3pPr>
      <a:lvl4pPr marL="408051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4590" kern="1200">
          <a:solidFill>
            <a:schemeClr val="tx1"/>
          </a:solidFill>
          <a:latin typeface="+mn-lt"/>
          <a:ea typeface="+mn-ea"/>
          <a:cs typeface="+mn-cs"/>
        </a:defRPr>
      </a:lvl4pPr>
      <a:lvl5pPr marL="524637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4590" kern="1200">
          <a:solidFill>
            <a:schemeClr val="tx1"/>
          </a:solidFill>
          <a:latin typeface="+mn-lt"/>
          <a:ea typeface="+mn-ea"/>
          <a:cs typeface="+mn-cs"/>
        </a:defRPr>
      </a:lvl5pPr>
      <a:lvl6pPr marL="641223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4590" kern="1200">
          <a:solidFill>
            <a:schemeClr val="tx1"/>
          </a:solidFill>
          <a:latin typeface="+mn-lt"/>
          <a:ea typeface="+mn-ea"/>
          <a:cs typeface="+mn-cs"/>
        </a:defRPr>
      </a:lvl6pPr>
      <a:lvl7pPr marL="757809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4590" kern="1200">
          <a:solidFill>
            <a:schemeClr val="tx1"/>
          </a:solidFill>
          <a:latin typeface="+mn-lt"/>
          <a:ea typeface="+mn-ea"/>
          <a:cs typeface="+mn-cs"/>
        </a:defRPr>
      </a:lvl7pPr>
      <a:lvl8pPr marL="874395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4590" kern="1200">
          <a:solidFill>
            <a:schemeClr val="tx1"/>
          </a:solidFill>
          <a:latin typeface="+mn-lt"/>
          <a:ea typeface="+mn-ea"/>
          <a:cs typeface="+mn-cs"/>
        </a:defRPr>
      </a:lvl8pPr>
      <a:lvl9pPr marL="9909810" indent="-582930" algn="l" defTabSz="2331720" rtl="0" eaLnBrk="1" latinLnBrk="0" hangingPunct="1">
        <a:lnSpc>
          <a:spcPct val="90000"/>
        </a:lnSpc>
        <a:spcBef>
          <a:spcPts val="1275"/>
        </a:spcBef>
        <a:buFont typeface="Arial" panose="020B0604020202020204" pitchFamily="34" charset="0"/>
        <a:buChar char="•"/>
        <a:defRPr sz="45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1pPr>
      <a:lvl2pPr marL="116586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2pPr>
      <a:lvl3pPr marL="233172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3pPr>
      <a:lvl4pPr marL="349758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4pPr>
      <a:lvl5pPr marL="466344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5pPr>
      <a:lvl6pPr marL="582930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6pPr>
      <a:lvl7pPr marL="699516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7pPr>
      <a:lvl8pPr marL="816102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algn="l" defTabSz="2331720" rtl="0" eaLnBrk="1" latinLnBrk="0" hangingPunct="1">
        <a:defRPr sz="45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062503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F46216B-77A9-411A-B9D3-5023FCB7020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Brian Waltz</dc:creator>
  <cp:lastModifiedBy>Brian Waltz</cp:lastModifiedBy>
  <cp:revision>1</cp:revision>
  <dcterms:created xsi:type="dcterms:W3CDTF">2024-06-18T20:05:50Z</dcterms:created>
  <dcterms:modified xsi:type="dcterms:W3CDTF">2024-06-18T20:07:16Z</dcterms:modified>
</cp:coreProperties>
</file>