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57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102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10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56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97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82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48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97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672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39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25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936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38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96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74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3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21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2D9A02-E4AE-4B9A-B7FB-CB6EBBDF7D46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868D84E-BA3F-4F1D-A8E3-3D9F255F30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pfw.edu/acm/" TargetMode="External"/><Relationship Id="rId2" Type="http://schemas.openxmlformats.org/officeDocument/2006/relationships/hyperlink" Target="https://sites.pfw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pfw.edu/acm/test.html" TargetMode="External"/><Relationship Id="rId2" Type="http://schemas.openxmlformats.org/officeDocument/2006/relationships/hyperlink" Target="https://www.chromium.org/Home/chromium-security/extension-content-script-fetches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fw.edu/brand/visual-elements" TargetMode="External"/><Relationship Id="rId2" Type="http://schemas.openxmlformats.org/officeDocument/2006/relationships/hyperlink" Target="https://www.w3schools.com/css/css3_fonts.as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09EEF-76E7-4D90-BF76-1664E3FB33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272561" cy="2677648"/>
          </a:xfrm>
        </p:spPr>
        <p:txBody>
          <a:bodyPr/>
          <a:lstStyle/>
          <a:p>
            <a:r>
              <a:rPr lang="en-US" dirty="0"/>
              <a:t>Introduction To The P: Drive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A4B7E-9AF2-496A-ADE7-BD858B88EE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B.W</a:t>
            </a:r>
          </a:p>
        </p:txBody>
      </p:sp>
    </p:spTree>
    <p:extLst>
      <p:ext uri="{BB962C8B-B14F-4D97-AF65-F5344CB8AC3E}">
        <p14:creationId xmlns:p14="http://schemas.microsoft.com/office/powerpoint/2010/main" val="2035731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ECAA6-CCCB-4E62-80F0-1EEE068D4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P:Drive?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CBE765-FF8B-452A-8787-0EF82C6CE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Always-live storage drive, hosted by university</a:t>
            </a:r>
          </a:p>
          <a:p>
            <a:pPr lvl="1"/>
            <a:r>
              <a:rPr lang="en-US" dirty="0"/>
              <a:t>HTTPS authenticated and signed .</a:t>
            </a:r>
            <a:r>
              <a:rPr lang="en-US" dirty="0" err="1"/>
              <a:t>edu</a:t>
            </a:r>
            <a:r>
              <a:rPr lang="en-US" dirty="0"/>
              <a:t> domain</a:t>
            </a:r>
          </a:p>
          <a:p>
            <a:r>
              <a:rPr lang="en-US" dirty="0"/>
              <a:t>Designed for static web content (JS, Html, CSS)</a:t>
            </a:r>
          </a:p>
          <a:p>
            <a:r>
              <a:rPr lang="en-US" dirty="0"/>
              <a:t>From perspective of PFW network, a standard file drive</a:t>
            </a:r>
          </a:p>
        </p:txBody>
      </p:sp>
    </p:spTree>
    <p:extLst>
      <p:ext uri="{BB962C8B-B14F-4D97-AF65-F5344CB8AC3E}">
        <p14:creationId xmlns:p14="http://schemas.microsoft.com/office/powerpoint/2010/main" val="35059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9D996-74AC-4067-A5BA-85740F321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P:Drive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BED99-5463-426D-AF40-1E78E3A2C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946" y="2603500"/>
            <a:ext cx="8825659" cy="3416300"/>
          </a:xfrm>
        </p:spPr>
        <p:txBody>
          <a:bodyPr/>
          <a:lstStyle/>
          <a:p>
            <a:r>
              <a:rPr lang="en-US" dirty="0"/>
              <a:t>Connect to PFW/Purdue internal network (or VPN)</a:t>
            </a:r>
          </a:p>
          <a:p>
            <a:pPr lvl="1"/>
            <a:r>
              <a:rPr lang="en-US" dirty="0"/>
              <a:t>Navigate to “This PC”</a:t>
            </a:r>
          </a:p>
          <a:p>
            <a:pPr lvl="2"/>
            <a:r>
              <a:rPr lang="en-US" dirty="0"/>
              <a:t>Under Network locations, find the drive “Sites (P:)”</a:t>
            </a:r>
          </a:p>
          <a:p>
            <a:pPr lvl="2"/>
            <a:r>
              <a:rPr lang="en-US" dirty="0"/>
              <a:t>This is the P:Drive</a:t>
            </a:r>
          </a:p>
          <a:p>
            <a:r>
              <a:rPr lang="en-US" dirty="0"/>
              <a:t>P:Drive acts as normal storage location, however ALL content is PUBLIC and LIVE. </a:t>
            </a:r>
          </a:p>
          <a:p>
            <a:pPr lvl="1"/>
            <a:r>
              <a:rPr lang="en-US" dirty="0"/>
              <a:t>Can be indexed by search engines (we can use this)</a:t>
            </a:r>
          </a:p>
          <a:p>
            <a:pPr lvl="1"/>
            <a:r>
              <a:rPr lang="en-US" dirty="0"/>
              <a:t>Can host arbitrary static media</a:t>
            </a:r>
          </a:p>
          <a:p>
            <a:r>
              <a:rPr lang="en-US" dirty="0"/>
              <a:t>We store files under the “</a:t>
            </a:r>
            <a:r>
              <a:rPr lang="en-US" dirty="0" err="1"/>
              <a:t>acm</a:t>
            </a:r>
            <a:r>
              <a:rPr lang="en-US" dirty="0"/>
              <a:t>” folder. Respect this.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4EDA2-D90E-4FAE-A858-33DAF9E86D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085"/>
          <a:stretch/>
        </p:blipFill>
        <p:spPr>
          <a:xfrm>
            <a:off x="6776739" y="2451306"/>
            <a:ext cx="5199732" cy="1566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B6ACDB-3D51-4604-8C26-C00A2C294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270" y="5431958"/>
            <a:ext cx="4058524" cy="117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455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DFCBE-09D8-4F82-89D4-D46F3B577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4B2BBD-098C-4284-8279-46BE27B4F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default, the drive performs a basic file serve of the target file</a:t>
            </a:r>
          </a:p>
          <a:p>
            <a:pPr lvl="1"/>
            <a:r>
              <a:rPr lang="en-US" dirty="0"/>
              <a:t>If the target is a directory, the server:</a:t>
            </a:r>
          </a:p>
          <a:p>
            <a:pPr lvl="2"/>
            <a:r>
              <a:rPr lang="en-US" dirty="0"/>
              <a:t>Searches for an “index.html” which it serves if found</a:t>
            </a:r>
          </a:p>
          <a:p>
            <a:pPr lvl="2"/>
            <a:r>
              <a:rPr lang="en-US" dirty="0"/>
              <a:t>If not found, serves an autogenerated link-directory of the subfiles</a:t>
            </a:r>
          </a:p>
          <a:p>
            <a:pPr lvl="1"/>
            <a:r>
              <a:rPr lang="en-US" dirty="0"/>
              <a:t>If the target is a file, the server:</a:t>
            </a:r>
          </a:p>
          <a:p>
            <a:pPr lvl="2"/>
            <a:r>
              <a:rPr lang="en-US" dirty="0"/>
              <a:t>Serves the file</a:t>
            </a:r>
          </a:p>
          <a:p>
            <a:r>
              <a:rPr lang="en-US" dirty="0"/>
              <a:t>Site content is hosted at </a:t>
            </a:r>
            <a:r>
              <a:rPr lang="en-US" dirty="0">
                <a:hlinkClick r:id="rId2"/>
              </a:rPr>
              <a:t>https://sites.pfw.edu/</a:t>
            </a:r>
            <a:r>
              <a:rPr lang="en-US" dirty="0"/>
              <a:t>, in our case </a:t>
            </a:r>
            <a:r>
              <a:rPr lang="en-US" dirty="0">
                <a:hlinkClick r:id="rId3"/>
              </a:rPr>
              <a:t>https://sites.pfw.edu/acm/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01315-AA7B-4983-B3D1-1280A0883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6303" y="4877708"/>
            <a:ext cx="3608620" cy="174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1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C8CC0-5847-4EFA-B4B7-BDDE5B2D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Drive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B508F-B77C-43BA-92CE-971FCA6B6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Respect the PFW and ACM image online</a:t>
            </a:r>
          </a:p>
          <a:p>
            <a:r>
              <a:rPr lang="en-US" dirty="0"/>
              <a:t>Maintain a decent appearance and style</a:t>
            </a:r>
          </a:p>
          <a:p>
            <a:r>
              <a:rPr lang="en-US" dirty="0"/>
              <a:t>Only post content which can be safely and permissibly made public</a:t>
            </a:r>
          </a:p>
          <a:p>
            <a:r>
              <a:rPr lang="en-US" dirty="0"/>
              <a:t>Stay organized and clean</a:t>
            </a:r>
          </a:p>
          <a:p>
            <a:r>
              <a:rPr lang="en-US" dirty="0"/>
              <a:t>Ensure that it’s possible to navigate forward/backwards on the site</a:t>
            </a:r>
          </a:p>
          <a:p>
            <a:pPr lvl="1"/>
            <a:r>
              <a:rPr lang="en-US" dirty="0"/>
              <a:t>This may mean not creating an index.html file if you cannot update it to contain all </a:t>
            </a:r>
            <a:r>
              <a:rPr lang="en-US" dirty="0" err="1"/>
              <a:t>sublinks</a:t>
            </a:r>
            <a:r>
              <a:rPr lang="en-US" dirty="0"/>
              <a:t>/files. This is perfectly fine, particularly for media collections (PDFs, Zips, </a:t>
            </a:r>
            <a:r>
              <a:rPr lang="en-US" dirty="0" err="1"/>
              <a:t>etc</a:t>
            </a:r>
            <a:r>
              <a:rPr lang="en-US" dirty="0"/>
              <a:t>;)</a:t>
            </a:r>
          </a:p>
          <a:p>
            <a:r>
              <a:rPr lang="en-US" dirty="0"/>
              <a:t>If doubtful of any of the above, speak with fellow OFFICERS and ADVISOR</a:t>
            </a:r>
          </a:p>
        </p:txBody>
      </p:sp>
    </p:spTree>
    <p:extLst>
      <p:ext uri="{BB962C8B-B14F-4D97-AF65-F5344CB8AC3E}">
        <p14:creationId xmlns:p14="http://schemas.microsoft.com/office/powerpoint/2010/main" val="3406173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F9543-B9A1-462E-B8F8-66FB0259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on The Drive – P1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1C745-A23D-4C71-B32E-6BC956B88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Since P:Drive is both a file-drive and a server, html and media can be opened from the drive OR from the site-view. </a:t>
            </a:r>
          </a:p>
          <a:p>
            <a:pPr lvl="1"/>
            <a:r>
              <a:rPr lang="en-US" dirty="0"/>
              <a:t>The views ARE different</a:t>
            </a:r>
          </a:p>
          <a:p>
            <a:pPr lvl="1"/>
            <a:r>
              <a:rPr lang="en-US" dirty="0"/>
              <a:t>Sites have different </a:t>
            </a:r>
            <a:r>
              <a:rPr lang="en-US" dirty="0">
                <a:hlinkClick r:id="rId2"/>
              </a:rPr>
              <a:t>CORS</a:t>
            </a:r>
            <a:r>
              <a:rPr lang="en-US" dirty="0"/>
              <a:t> rules</a:t>
            </a:r>
          </a:p>
          <a:p>
            <a:pPr lvl="1"/>
            <a:r>
              <a:rPr lang="en-US" dirty="0"/>
              <a:t>Sites do not handle filenames the same, </a:t>
            </a:r>
            <a:r>
              <a:rPr lang="en-US" dirty="0" err="1"/>
              <a:t>ie</a:t>
            </a:r>
            <a:r>
              <a:rPr lang="en-US" dirty="0"/>
              <a:t> double backslashes ”</a:t>
            </a:r>
            <a:r>
              <a:rPr lang="en-US" dirty="0">
                <a:solidFill>
                  <a:srgbClr val="8F8F8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https://sites.pfw.edu/acm//test.html</a:t>
            </a:r>
            <a:r>
              <a:rPr lang="en-US" dirty="0"/>
              <a:t>” has different effect than “P:/</a:t>
            </a:r>
            <a:r>
              <a:rPr lang="en-US" dirty="0" err="1"/>
              <a:t>acm</a:t>
            </a:r>
            <a:r>
              <a:rPr lang="en-US" dirty="0"/>
              <a:t>//test.html”</a:t>
            </a:r>
          </a:p>
          <a:p>
            <a:pPr lvl="2"/>
            <a:r>
              <a:rPr lang="en-US" dirty="0"/>
              <a:t>This can affect links to other pages, or prevent certain requests from processing</a:t>
            </a:r>
          </a:p>
          <a:p>
            <a:pPr lvl="1"/>
            <a:r>
              <a:rPr lang="en-US" dirty="0"/>
              <a:t>Files cannot perform many networking and loading events in the same way or capacity as sites can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922EFF-090A-4017-BB91-FE1D81D5F666}"/>
              </a:ext>
            </a:extLst>
          </p:cNvPr>
          <p:cNvGrpSpPr/>
          <p:nvPr/>
        </p:nvGrpSpPr>
        <p:grpSpPr>
          <a:xfrm>
            <a:off x="8708027" y="3429000"/>
            <a:ext cx="2545171" cy="542095"/>
            <a:chOff x="2211387" y="3347207"/>
            <a:chExt cx="2800351" cy="6437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359219F-3B8F-44BD-AAF0-5F0655C59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7402" r="18106"/>
            <a:stretch/>
          </p:blipFill>
          <p:spPr>
            <a:xfrm>
              <a:off x="2211388" y="3347207"/>
              <a:ext cx="2800350" cy="26276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4CAD7E9-6BD2-4BB9-A42C-6DD5B1DE4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11387" y="3609975"/>
              <a:ext cx="2800350" cy="38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666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F9543-B9A1-462E-B8F8-66FB0259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on The Drive – P2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1C745-A23D-4C71-B32E-6BC956B8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499"/>
            <a:ext cx="8825659" cy="3856023"/>
          </a:xfrm>
        </p:spPr>
        <p:txBody>
          <a:bodyPr>
            <a:normAutofit/>
          </a:bodyPr>
          <a:lstStyle/>
          <a:p>
            <a:r>
              <a:rPr lang="en-US" dirty="0"/>
              <a:t>Since P:Drive is both a file-drive and a server, content can be cached and/or loaded differently</a:t>
            </a:r>
          </a:p>
          <a:p>
            <a:pPr lvl="1"/>
            <a:r>
              <a:rPr lang="en-US" dirty="0"/>
              <a:t>Browsers will cache things for sites, like JSON, CSS, and JS files loaded from other URLs</a:t>
            </a:r>
          </a:p>
          <a:p>
            <a:pPr lvl="2"/>
            <a:r>
              <a:rPr lang="en-US" dirty="0"/>
              <a:t>They’ll reload these caches when state changes are made, such as changing filenames, or posting. It’s easier to just clear the cache in the browser</a:t>
            </a:r>
          </a:p>
          <a:p>
            <a:pPr lvl="1"/>
            <a:r>
              <a:rPr lang="en-US" dirty="0"/>
              <a:t>Browsers will refuse to make certain requests or implement certain behaviors for files.</a:t>
            </a:r>
          </a:p>
          <a:p>
            <a:pPr lvl="1"/>
            <a:r>
              <a:rPr lang="en-US" dirty="0"/>
              <a:t>It’s best to swap between views, frequently clearing your cache.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241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5FBF5-A127-4D27-A6F7-4E7B88B01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</a:t>
            </a:r>
            <a:br>
              <a:rPr lang="en-US" dirty="0"/>
            </a:br>
            <a:r>
              <a:rPr lang="en-US" sz="1200" dirty="0"/>
              <a:t>One is loaded as site, the other as file.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80622C-ECFC-43F9-81DC-C2A7ACE14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39" y="2428705"/>
            <a:ext cx="5603559" cy="31461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A50A0D-D518-4672-9510-B17CEA3FC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112" y="2433251"/>
            <a:ext cx="5747821" cy="314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30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4CF0F-6F4F-419F-A6EB-07FBC798C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on The Drive – P3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EE20B-E309-443F-8E5F-6D5E8DAB18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University has its own set of font families which it uses for </a:t>
            </a:r>
            <a:r>
              <a:rPr lang="en-US" i="1" dirty="0"/>
              <a:t>certain </a:t>
            </a:r>
            <a:r>
              <a:rPr lang="en-US" dirty="0"/>
              <a:t>titles and paragraphs. The same is true of colors. These are included on the drive and linked below.</a:t>
            </a:r>
          </a:p>
          <a:p>
            <a:pPr lvl="1"/>
            <a:r>
              <a:rPr lang="en-US" dirty="0">
                <a:hlinkClick r:id="rId2"/>
              </a:rPr>
              <a:t>CSS Web Fonts (w3schools.com)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Visual Elements | Purdue University Fort Wayne (pfw.edu)</a:t>
            </a:r>
            <a:endParaRPr lang="en-US" dirty="0"/>
          </a:p>
          <a:p>
            <a:r>
              <a:rPr lang="en-US" dirty="0"/>
              <a:t>The preferred font load order is usually one of:</a:t>
            </a:r>
          </a:p>
          <a:p>
            <a:pPr lvl="1"/>
            <a:r>
              <a:rPr lang="en-US" dirty="0"/>
              <a:t>[special font], Sans Serif, Arial</a:t>
            </a:r>
          </a:p>
          <a:p>
            <a:pPr lvl="1"/>
            <a:r>
              <a:rPr lang="en-US" dirty="0"/>
              <a:t>Sans Serif, Arial</a:t>
            </a:r>
          </a:p>
          <a:p>
            <a:r>
              <a:rPr lang="en-US" dirty="0"/>
              <a:t>Load orders progress from left to right when the user doesn’t support or have a font. </a:t>
            </a:r>
          </a:p>
        </p:txBody>
      </p:sp>
    </p:spTree>
    <p:extLst>
      <p:ext uri="{BB962C8B-B14F-4D97-AF65-F5344CB8AC3E}">
        <p14:creationId xmlns:p14="http://schemas.microsoft.com/office/powerpoint/2010/main" val="1408506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B692-A283-4374-B932-7BD9F4AC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Developing on The Drive – P4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5EE4D-BBB8-4832-AEFB-D9F3DA40B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574565" cy="3416300"/>
          </a:xfrm>
        </p:spPr>
        <p:txBody>
          <a:bodyPr/>
          <a:lstStyle/>
          <a:p>
            <a:r>
              <a:rPr lang="en-US" dirty="0"/>
              <a:t>PFW typically implements text-heavy pages as article-tags with div wrapped section-tags. This allows them to be reader friendly, and well organized. </a:t>
            </a:r>
          </a:p>
          <a:p>
            <a:r>
              <a:rPr lang="en-US" dirty="0"/>
              <a:t>It’s useful to separate commonly used clusters of </a:t>
            </a:r>
            <a:r>
              <a:rPr lang="en-US" dirty="0" err="1"/>
              <a:t>css</a:t>
            </a:r>
            <a:r>
              <a:rPr lang="en-US" dirty="0"/>
              <a:t> styling commands under a generic class, and give tags multiple classes in order of importance</a:t>
            </a:r>
          </a:p>
          <a:p>
            <a:pPr lvl="1"/>
            <a:r>
              <a:rPr lang="en-US" dirty="0" err="1"/>
              <a:t>Ie</a:t>
            </a:r>
            <a:r>
              <a:rPr lang="en-US" dirty="0"/>
              <a:t>: “class = ‘heavy center colorized-text’” rather than “class = ‘unique-text-class’”</a:t>
            </a:r>
          </a:p>
          <a:p>
            <a:r>
              <a:rPr lang="en-US" dirty="0"/>
              <a:t>A decent backend can be simulated by fetching resources from the server itself, or from online docs/sheets/json apps, then dynamically adding content. </a:t>
            </a:r>
          </a:p>
          <a:p>
            <a:r>
              <a:rPr lang="en-US" dirty="0"/>
              <a:t>While University guidelines are strongly advised, one of the benefits of the P:Drive comes with its freedom from a template structure. </a:t>
            </a:r>
          </a:p>
          <a:p>
            <a:pPr lvl="1"/>
            <a:r>
              <a:rPr lang="en-US" dirty="0"/>
              <a:t>Maintaining a good image is a key aspect of maintaining </a:t>
            </a:r>
            <a:r>
              <a:rPr lang="en-US"/>
              <a:t>this freedom.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905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50</TotalTime>
  <Words>787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 Boardroom</vt:lpstr>
      <vt:lpstr>Introduction To The P: Drive</vt:lpstr>
      <vt:lpstr>What is the P:Drive?</vt:lpstr>
      <vt:lpstr>Accessing the P:Drive</vt:lpstr>
      <vt:lpstr>Drive Function</vt:lpstr>
      <vt:lpstr>Basic Drive Rules</vt:lpstr>
      <vt:lpstr>Developing on The Drive – P1</vt:lpstr>
      <vt:lpstr>Developing on The Drive – P2</vt:lpstr>
      <vt:lpstr>Example One is loaded as site, the other as file.</vt:lpstr>
      <vt:lpstr>Developing on The Drive – P3</vt:lpstr>
      <vt:lpstr>Developing on The Drive – P4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The P: Drive</dc:title>
  <dc:creator>Brian Waltz</dc:creator>
  <cp:lastModifiedBy>Brian Waltz</cp:lastModifiedBy>
  <cp:revision>8</cp:revision>
  <dcterms:created xsi:type="dcterms:W3CDTF">2023-08-23T05:18:40Z</dcterms:created>
  <dcterms:modified xsi:type="dcterms:W3CDTF">2023-08-23T06:08:53Z</dcterms:modified>
</cp:coreProperties>
</file>